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8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2" r:id="rId8"/>
    <p:sldId id="261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56" autoAdjust="0"/>
    <p:restoredTop sz="94660"/>
  </p:normalViewPr>
  <p:slideViewPr>
    <p:cSldViewPr snapToGrid="0">
      <p:cViewPr varScale="1">
        <p:scale>
          <a:sx n="81" d="100"/>
          <a:sy n="81" d="100"/>
        </p:scale>
        <p:origin x="73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6307-9824-4B09-BC2D-5D32B2FDB0B0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9125-5123-4BE0-ADB5-DC35D17BA7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256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6307-9824-4B09-BC2D-5D32B2FDB0B0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9125-5123-4BE0-ADB5-DC35D17BA7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34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6307-9824-4B09-BC2D-5D32B2FDB0B0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9125-5123-4BE0-ADB5-DC35D17BA7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440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6307-9824-4B09-BC2D-5D32B2FDB0B0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9125-5123-4BE0-ADB5-DC35D17BA7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58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6307-9824-4B09-BC2D-5D32B2FDB0B0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9125-5123-4BE0-ADB5-DC35D17BA7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886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6307-9824-4B09-BC2D-5D32B2FDB0B0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9125-5123-4BE0-ADB5-DC35D17BA7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801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6307-9824-4B09-BC2D-5D32B2FDB0B0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9125-5123-4BE0-ADB5-DC35D17BA7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764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6307-9824-4B09-BC2D-5D32B2FDB0B0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9125-5123-4BE0-ADB5-DC35D17BA7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737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9125-5123-4BE0-ADB5-DC35D17BA785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6307-9824-4B09-BC2D-5D32B2FDB0B0}" type="datetimeFigureOut">
              <a:rPr lang="en-GB" smtClean="0"/>
              <a:t>12/07/2020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843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6307-9824-4B09-BC2D-5D32B2FDB0B0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9125-5123-4BE0-ADB5-DC35D17BA7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888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6307-9824-4B09-BC2D-5D32B2FDB0B0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9125-5123-4BE0-ADB5-DC35D17BA78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091558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6307-9824-4B09-BC2D-5D32B2FDB0B0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9125-5123-4BE0-ADB5-DC35D17BA7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361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6307-9824-4B09-BC2D-5D32B2FDB0B0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9125-5123-4BE0-ADB5-DC35D17BA78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237202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6307-9824-4B09-BC2D-5D32B2FDB0B0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9125-5123-4BE0-ADB5-DC35D17BA7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0982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6307-9824-4B09-BC2D-5D32B2FDB0B0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9125-5123-4BE0-ADB5-DC35D17BA7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6048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6307-9824-4B09-BC2D-5D32B2FDB0B0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9125-5123-4BE0-ADB5-DC35D17BA7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932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B66307-9824-4B09-BC2D-5D32B2FDB0B0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F69125-5123-4BE0-ADB5-DC35D17BA7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134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30" r:id="rId2"/>
    <p:sldLayoutId id="2147483931" r:id="rId3"/>
    <p:sldLayoutId id="2147483932" r:id="rId4"/>
    <p:sldLayoutId id="2147483933" r:id="rId5"/>
    <p:sldLayoutId id="2147483934" r:id="rId6"/>
    <p:sldLayoutId id="2147483935" r:id="rId7"/>
    <p:sldLayoutId id="2147483936" r:id="rId8"/>
    <p:sldLayoutId id="2147483937" r:id="rId9"/>
    <p:sldLayoutId id="2147483938" r:id="rId10"/>
    <p:sldLayoutId id="2147483939" r:id="rId11"/>
    <p:sldLayoutId id="2147483940" r:id="rId12"/>
    <p:sldLayoutId id="2147483941" r:id="rId13"/>
    <p:sldLayoutId id="2147483942" r:id="rId14"/>
    <p:sldLayoutId id="2147483943" r:id="rId15"/>
    <p:sldLayoutId id="214748394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515292"/>
            <a:ext cx="7766936" cy="1602378"/>
          </a:xfrm>
        </p:spPr>
        <p:txBody>
          <a:bodyPr/>
          <a:lstStyle/>
          <a:p>
            <a:pPr algn="ctr"/>
            <a:r>
              <a:rPr lang="en-GB" sz="6000" b="1" dirty="0">
                <a:latin typeface="Arial" panose="020B0604020202020204" pitchFamily="34" charset="0"/>
                <a:cs typeface="Arial" panose="020B0604020202020204" pitchFamily="34" charset="0"/>
              </a:rPr>
              <a:t>The Piggott School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352801"/>
            <a:ext cx="7766936" cy="2386148"/>
          </a:xfrm>
        </p:spPr>
        <p:txBody>
          <a:bodyPr>
            <a:normAutofit/>
          </a:bodyPr>
          <a:lstStyle/>
          <a:p>
            <a:pPr algn="ctr"/>
            <a:endParaRPr lang="en-GB" dirty="0"/>
          </a:p>
          <a:p>
            <a:pPr algn="ctr"/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On-site Learning – September 2020</a:t>
            </a:r>
          </a:p>
          <a:p>
            <a:pPr algn="ctr"/>
            <a:endParaRPr lang="en-GB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Alexander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xmlns="" id="{A47F64BE-8229-46AE-9799-E1E7CF53A7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2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14"/>
    </mc:Choice>
    <mc:Fallback xmlns="">
      <p:transition spd="slow" advTm="299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Re-opening the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Wargrave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site</a:t>
            </a: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All learners from September 2020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Secretary of State has said that ‘Education is not optional’ from September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Schools have been directed to fully re-open in September for all students.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 will be responding to guidance from the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DfE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and Public Health England.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This presentation will explain some ‘systems of control’ and some ‘protective measures’ that aim to :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Minimise risk for us all.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Keep us all safe and well.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Ensure that we can return to school, confident and ready to learn.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xmlns="" id="{7A419020-9F25-4445-AC1B-B857889D08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549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61"/>
    </mc:Choice>
    <mc:Fallback xmlns="">
      <p:transition spd="slow" advTm="393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Protective measures in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If you have COVID-19 symptoms, you must stay at home.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Clean hands thoroughly and more often than usual.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‘Catch it, bin it, kill it’ – use tissues and bins.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Weather permitting – all doors and windows will be open for air flow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Enhanced cleaning arrangements – in all areas of the school.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Social distancing – minimise contact when moving around the site.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use of PPE where applicable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Grouping young people together – ‘Super bubbles’ of a year group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Classroom layouts – where possible, forward facing desks.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Active engagement with NHS Test and Trace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xmlns="" id="{A935FDE6-6708-4805-9FE5-4C521E40E1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41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388"/>
    </mc:Choice>
    <mc:Fallback xmlns="">
      <p:transition spd="slow" advTm="1173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The School 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New timings to the school day – there will be lots of signs to help you remember them.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Staggered arrival times, staggered break, staggered lunch and staggered departure times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405" y="2994088"/>
            <a:ext cx="8772525" cy="2771775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xmlns="" id="{74078F84-3817-466B-AA66-E21C2276A4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44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286"/>
    </mc:Choice>
    <mc:Fallback xmlns="">
      <p:transition spd="slow" advTm="712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The School 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Three longer lessons per day – </a:t>
            </a: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minimise movement across the site</a:t>
            </a:r>
            <a:endParaRPr lang="en-GB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AutoNum type="alphaLcPeriod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Tutor time </a:t>
            </a:r>
          </a:p>
          <a:p>
            <a:pPr>
              <a:buAutoNum type="alphaLcPeriod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Lesson 1 – including a staggered break time (only your year group)</a:t>
            </a:r>
          </a:p>
          <a:p>
            <a:pPr>
              <a:buAutoNum type="alphaLcPeriod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Lesson 2 – including a staggered lunch time (only your year group)</a:t>
            </a:r>
          </a:p>
          <a:p>
            <a:pPr>
              <a:buAutoNum type="alphaLcPeriod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Lesson 3</a:t>
            </a: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You will have all of your lessons on your normal timetable but over a four week cycle, not a two week cycle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Week A		Week 1a	- 	Lesson 1, lesson 2 and lesson 5	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			Week 2a - 		Lesson 1, lesson 2 and lesson 5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Week B		Week 1b - 		Lesson 3, lesson 4 and lesson 5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			Week 2b - 		Lesson 3, lesson 4 and lesson 5</a:t>
            </a:r>
          </a:p>
          <a:p>
            <a:pPr>
              <a:buAutoNum type="alphaLcPeriod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xmlns="" id="{35C412B5-A465-4DF6-BE8D-A3AB4CA1AE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81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478"/>
    </mc:Choice>
    <mc:Fallback xmlns="">
      <p:transition spd="slow" advTm="1554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Equipment &amp; Facilities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You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must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bring your own equipment for learning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Some subjects may require some specialist equipment – to be confirmed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Uniform – Full uniform apart from your school tie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 – if you have PE, you can come in kit for the whole school day. 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You may want to bring a spare change of clothes.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canteen – food will be available. 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Social distancing and safety measures will be in place.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You can bring your own packed lunch.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Toilet facilities – checked regularly to ensure soap is available for hand washing.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Extra wash basins will be installed across the site.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xmlns="" id="{4D56FC7F-1B7E-4AA7-A78A-4E43BE94E7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72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58"/>
    </mc:Choice>
    <mc:Fallback xmlns="">
      <p:transition spd="slow" advTm="942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Travelling to &amp; moving around </a:t>
            </a:r>
            <a:b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the site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All students encouraged to travel to school by foot or bike, where possible.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Students travelling by public transport should wear masks and socially distance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Wash your hands on arrival to school.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Students should arrive and depart as close as possible to their designated times.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On arrival, students should immediately go to their tutor base.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Use external doors to classrooms where possible.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Follow all signage - showing where to line up and one way systems.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Do not socialise or mix with students from other year groups – socially distance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Normal behaviour expectations apply – follow all instructions promptly.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Risky or unsafe behaviour will be challenged and sanctioned.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xmlns="" id="{7A371D9B-B269-4A07-B007-D082FB5107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95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023"/>
    </mc:Choice>
    <mc:Fallback xmlns="">
      <p:transition spd="slow" advTm="84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132115"/>
            <a:ext cx="8596668" cy="844731"/>
          </a:xfrm>
        </p:spPr>
        <p:txBody>
          <a:bodyPr>
            <a:normAutofit/>
          </a:bodyPr>
          <a:lstStyle/>
          <a:p>
            <a:pPr algn="ctr"/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Learning in the classroom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76272"/>
            <a:ext cx="8596668" cy="4261103"/>
          </a:xfrm>
        </p:spPr>
        <p:txBody>
          <a:bodyPr>
            <a:no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Where possible, classroom layouts will be modified. Forward facing desks.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 specialist rooms, this may not be possible.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Seating plans in place – students should stay seated at all times.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The teacher will remain at the front and socially distance, where possible.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Group work is not permitted – alternative learning activities will be considered.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Resources such as worksheets, books and learning materials cannot be shared.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Staff will maximise the use of technology to support your learning and progress.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Marking – staff will not be able to collate and physically mark work. They will consider alternative feedback options such as online platforms, peer and self assessment and whole class feedback.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Staff will continue to plan for and provide specific support for students with additional learning needs.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xmlns="" id="{B8AED30F-7EB1-41A4-9092-E21683B631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1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689"/>
    </mc:Choice>
    <mc:Fallback xmlns="">
      <p:transition spd="slow" advTm="1006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512" y="2045989"/>
            <a:ext cx="6192230" cy="4352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18309"/>
            <a:ext cx="8596668" cy="1358537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It will be different but … </a:t>
            </a: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we will manage it together !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xmlns="" id="{8A46560B-A026-4ACE-8BCB-D787FCC085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90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795"/>
    </mc:Choice>
    <mc:Fallback xmlns="">
      <p:transition spd="slow" advTm="897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186</TotalTime>
  <Words>706</Words>
  <Application>Microsoft Office PowerPoint</Application>
  <PresentationFormat>Widescreen</PresentationFormat>
  <Paragraphs>74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Wingdings 3</vt:lpstr>
      <vt:lpstr>Facet</vt:lpstr>
      <vt:lpstr>The Piggott School</vt:lpstr>
      <vt:lpstr>Re-opening the Wargrave site All learners from September 2020</vt:lpstr>
      <vt:lpstr>Protective measures in school</vt:lpstr>
      <vt:lpstr>The School Day</vt:lpstr>
      <vt:lpstr>The School Day</vt:lpstr>
      <vt:lpstr>Equipment &amp; Facilities</vt:lpstr>
      <vt:lpstr>Travelling to &amp; moving around  the site</vt:lpstr>
      <vt:lpstr>Learning in the classroom</vt:lpstr>
      <vt:lpstr>It will be different but …  we will manage it together !</vt:lpstr>
    </vt:vector>
  </TitlesOfParts>
  <Company>The Piggott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Piggott School</dc:title>
  <dc:creator>Rebecca Alexander</dc:creator>
  <cp:lastModifiedBy>Rebecca Alexander</cp:lastModifiedBy>
  <cp:revision>31</cp:revision>
  <dcterms:created xsi:type="dcterms:W3CDTF">2020-07-10T12:28:22Z</dcterms:created>
  <dcterms:modified xsi:type="dcterms:W3CDTF">2020-07-12T08:29:46Z</dcterms:modified>
</cp:coreProperties>
</file>