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7024E6-2F36-4261-B1FB-2C5E1DD127FB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9713332-38D9-46BF-9BE3-741F9734C67B}">
      <dgm:prSet/>
      <dgm:spPr/>
      <dgm:t>
        <a:bodyPr/>
        <a:lstStyle/>
        <a:p>
          <a:r>
            <a:rPr lang="en-GB"/>
            <a:t>Classes will now be IN/OUT at the same time </a:t>
          </a:r>
          <a:endParaRPr lang="en-US"/>
        </a:p>
      </dgm:t>
    </dgm:pt>
    <dgm:pt modelId="{76AE37CA-1DB0-403E-AF2A-13E1723EC70B}" type="parTrans" cxnId="{BD642C77-8F5D-4E0F-9626-0BEF72E53ADE}">
      <dgm:prSet/>
      <dgm:spPr/>
      <dgm:t>
        <a:bodyPr/>
        <a:lstStyle/>
        <a:p>
          <a:endParaRPr lang="en-US"/>
        </a:p>
      </dgm:t>
    </dgm:pt>
    <dgm:pt modelId="{3C91DBD1-D98D-448A-B1D1-7FBA5922B6EF}" type="sibTrans" cxnId="{BD642C77-8F5D-4E0F-9626-0BEF72E53ADE}">
      <dgm:prSet/>
      <dgm:spPr/>
      <dgm:t>
        <a:bodyPr/>
        <a:lstStyle/>
        <a:p>
          <a:endParaRPr lang="en-US"/>
        </a:p>
      </dgm:t>
    </dgm:pt>
    <dgm:pt modelId="{5148F2AC-8B4B-4674-AC6B-A6B28AD5F18A}">
      <dgm:prSet/>
      <dgm:spPr/>
      <dgm:t>
        <a:bodyPr/>
        <a:lstStyle/>
        <a:p>
          <a:r>
            <a:rPr lang="en-GB"/>
            <a:t>You will now have more of a say in your PE core curriculum. You will get to choose a pathway. Either competitive or participation.</a:t>
          </a:r>
          <a:endParaRPr lang="en-US"/>
        </a:p>
      </dgm:t>
    </dgm:pt>
    <dgm:pt modelId="{B898ABAB-6F3C-41A7-B570-9E164105FB17}" type="parTrans" cxnId="{39CFE6ED-96EA-4D30-AB3A-5BC68645613A}">
      <dgm:prSet/>
      <dgm:spPr/>
      <dgm:t>
        <a:bodyPr/>
        <a:lstStyle/>
        <a:p>
          <a:endParaRPr lang="en-US"/>
        </a:p>
      </dgm:t>
    </dgm:pt>
    <dgm:pt modelId="{04107E1A-425D-4C5B-A1F0-9D0DE3648C9F}" type="sibTrans" cxnId="{39CFE6ED-96EA-4D30-AB3A-5BC68645613A}">
      <dgm:prSet/>
      <dgm:spPr/>
      <dgm:t>
        <a:bodyPr/>
        <a:lstStyle/>
        <a:p>
          <a:endParaRPr lang="en-US"/>
        </a:p>
      </dgm:t>
    </dgm:pt>
    <dgm:pt modelId="{803E01B6-E269-4397-99F8-5F24C0F67308}">
      <dgm:prSet/>
      <dgm:spPr/>
      <dgm:t>
        <a:bodyPr/>
        <a:lstStyle/>
        <a:p>
          <a:r>
            <a:rPr lang="en-GB"/>
            <a:t>Shorter IN/OUT rotations = H/T blocks for both IN/OUT = maintain engagement</a:t>
          </a:r>
          <a:endParaRPr lang="en-US"/>
        </a:p>
      </dgm:t>
    </dgm:pt>
    <dgm:pt modelId="{C2E25530-D49F-4D6B-8A48-645E10C389D9}" type="parTrans" cxnId="{F00A959C-BAC0-4192-9268-ED0B9E8046AA}">
      <dgm:prSet/>
      <dgm:spPr/>
      <dgm:t>
        <a:bodyPr/>
        <a:lstStyle/>
        <a:p>
          <a:endParaRPr lang="en-US"/>
        </a:p>
      </dgm:t>
    </dgm:pt>
    <dgm:pt modelId="{DD1EEA3A-AC68-45FE-A1E8-654C574B62C1}" type="sibTrans" cxnId="{F00A959C-BAC0-4192-9268-ED0B9E8046AA}">
      <dgm:prSet/>
      <dgm:spPr/>
      <dgm:t>
        <a:bodyPr/>
        <a:lstStyle/>
        <a:p>
          <a:endParaRPr lang="en-US"/>
        </a:p>
      </dgm:t>
    </dgm:pt>
    <dgm:pt modelId="{747F7C01-7A31-43C3-8315-A6D55D7475E7}">
      <dgm:prSet/>
      <dgm:spPr/>
      <dgm:t>
        <a:bodyPr/>
        <a:lstStyle/>
        <a:p>
          <a:r>
            <a:rPr lang="en-GB"/>
            <a:t>Boys Q side x3 classes (both Yr10&amp;11) IN lessons splitting the heavier group in half to ensure fair numbers/offering 3 spaces (3 members of staff)</a:t>
          </a:r>
          <a:endParaRPr lang="en-US"/>
        </a:p>
      </dgm:t>
    </dgm:pt>
    <dgm:pt modelId="{B93589AD-A418-4317-AA90-5CE6FCD07301}" type="parTrans" cxnId="{6E6B488F-AB4E-4A73-BF30-948412C7A392}">
      <dgm:prSet/>
      <dgm:spPr/>
      <dgm:t>
        <a:bodyPr/>
        <a:lstStyle/>
        <a:p>
          <a:endParaRPr lang="en-US"/>
        </a:p>
      </dgm:t>
    </dgm:pt>
    <dgm:pt modelId="{A0C8181B-9BCB-4961-871C-1FFF736DEAB2}" type="sibTrans" cxnId="{6E6B488F-AB4E-4A73-BF30-948412C7A392}">
      <dgm:prSet/>
      <dgm:spPr/>
      <dgm:t>
        <a:bodyPr/>
        <a:lstStyle/>
        <a:p>
          <a:endParaRPr lang="en-US"/>
        </a:p>
      </dgm:t>
    </dgm:pt>
    <dgm:pt modelId="{02E3C820-DF49-4958-8F89-D257F8F062B3}" type="pres">
      <dgm:prSet presAssocID="{C77024E6-2F36-4261-B1FB-2C5E1DD127FB}" presName="Name0" presStyleCnt="0">
        <dgm:presLayoutVars>
          <dgm:dir/>
          <dgm:animLvl val="lvl"/>
          <dgm:resizeHandles val="exact"/>
        </dgm:presLayoutVars>
      </dgm:prSet>
      <dgm:spPr/>
    </dgm:pt>
    <dgm:pt modelId="{8379B55C-2CBD-4EC2-9471-D8BC2C6C72CC}" type="pres">
      <dgm:prSet presAssocID="{747F7C01-7A31-43C3-8315-A6D55D7475E7}" presName="boxAndChildren" presStyleCnt="0"/>
      <dgm:spPr/>
    </dgm:pt>
    <dgm:pt modelId="{9ED30CDD-8EFD-47C8-BEFC-E135E2B6210F}" type="pres">
      <dgm:prSet presAssocID="{747F7C01-7A31-43C3-8315-A6D55D7475E7}" presName="parentTextBox" presStyleLbl="node1" presStyleIdx="0" presStyleCnt="4"/>
      <dgm:spPr/>
    </dgm:pt>
    <dgm:pt modelId="{DBBF3057-0A3C-4951-A09C-511B5A956771}" type="pres">
      <dgm:prSet presAssocID="{DD1EEA3A-AC68-45FE-A1E8-654C574B62C1}" presName="sp" presStyleCnt="0"/>
      <dgm:spPr/>
    </dgm:pt>
    <dgm:pt modelId="{53713E06-7273-47E5-9D83-DE69CE4FD988}" type="pres">
      <dgm:prSet presAssocID="{803E01B6-E269-4397-99F8-5F24C0F67308}" presName="arrowAndChildren" presStyleCnt="0"/>
      <dgm:spPr/>
    </dgm:pt>
    <dgm:pt modelId="{B2E8871D-D689-4ADA-9000-EC0E719980D7}" type="pres">
      <dgm:prSet presAssocID="{803E01B6-E269-4397-99F8-5F24C0F67308}" presName="parentTextArrow" presStyleLbl="node1" presStyleIdx="1" presStyleCnt="4"/>
      <dgm:spPr/>
    </dgm:pt>
    <dgm:pt modelId="{4E0BA906-081E-45CB-9A93-1DAC6E3D1418}" type="pres">
      <dgm:prSet presAssocID="{04107E1A-425D-4C5B-A1F0-9D0DE3648C9F}" presName="sp" presStyleCnt="0"/>
      <dgm:spPr/>
    </dgm:pt>
    <dgm:pt modelId="{27510277-8EF8-4A3F-BF11-381268CA478D}" type="pres">
      <dgm:prSet presAssocID="{5148F2AC-8B4B-4674-AC6B-A6B28AD5F18A}" presName="arrowAndChildren" presStyleCnt="0"/>
      <dgm:spPr/>
    </dgm:pt>
    <dgm:pt modelId="{20C4491D-AF8F-457E-BF78-04285C428830}" type="pres">
      <dgm:prSet presAssocID="{5148F2AC-8B4B-4674-AC6B-A6B28AD5F18A}" presName="parentTextArrow" presStyleLbl="node1" presStyleIdx="2" presStyleCnt="4"/>
      <dgm:spPr/>
    </dgm:pt>
    <dgm:pt modelId="{C39E6559-E6EC-4485-99EC-8F6E9494A5F7}" type="pres">
      <dgm:prSet presAssocID="{3C91DBD1-D98D-448A-B1D1-7FBA5922B6EF}" presName="sp" presStyleCnt="0"/>
      <dgm:spPr/>
    </dgm:pt>
    <dgm:pt modelId="{3958AE91-1C76-48FF-B96C-9D1C94A05F20}" type="pres">
      <dgm:prSet presAssocID="{89713332-38D9-46BF-9BE3-741F9734C67B}" presName="arrowAndChildren" presStyleCnt="0"/>
      <dgm:spPr/>
    </dgm:pt>
    <dgm:pt modelId="{AA31A692-E726-4347-9F80-D5191E16F19B}" type="pres">
      <dgm:prSet presAssocID="{89713332-38D9-46BF-9BE3-741F9734C67B}" presName="parentTextArrow" presStyleLbl="node1" presStyleIdx="3" presStyleCnt="4"/>
      <dgm:spPr/>
    </dgm:pt>
  </dgm:ptLst>
  <dgm:cxnLst>
    <dgm:cxn modelId="{AED8AF13-EAA8-49A3-8530-D193CDA0DD77}" type="presOf" srcId="{747F7C01-7A31-43C3-8315-A6D55D7475E7}" destId="{9ED30CDD-8EFD-47C8-BEFC-E135E2B6210F}" srcOrd="0" destOrd="0" presId="urn:microsoft.com/office/officeart/2005/8/layout/process4"/>
    <dgm:cxn modelId="{D0D65123-4844-4002-A75F-527DB5E0E2DC}" type="presOf" srcId="{C77024E6-2F36-4261-B1FB-2C5E1DD127FB}" destId="{02E3C820-DF49-4958-8F89-D257F8F062B3}" srcOrd="0" destOrd="0" presId="urn:microsoft.com/office/officeart/2005/8/layout/process4"/>
    <dgm:cxn modelId="{D731B46E-64C3-4EF8-95A9-A4D2676A412C}" type="presOf" srcId="{803E01B6-E269-4397-99F8-5F24C0F67308}" destId="{B2E8871D-D689-4ADA-9000-EC0E719980D7}" srcOrd="0" destOrd="0" presId="urn:microsoft.com/office/officeart/2005/8/layout/process4"/>
    <dgm:cxn modelId="{A973C455-829A-4237-A12E-E4ABED932BDE}" type="presOf" srcId="{89713332-38D9-46BF-9BE3-741F9734C67B}" destId="{AA31A692-E726-4347-9F80-D5191E16F19B}" srcOrd="0" destOrd="0" presId="urn:microsoft.com/office/officeart/2005/8/layout/process4"/>
    <dgm:cxn modelId="{BD642C77-8F5D-4E0F-9626-0BEF72E53ADE}" srcId="{C77024E6-2F36-4261-B1FB-2C5E1DD127FB}" destId="{89713332-38D9-46BF-9BE3-741F9734C67B}" srcOrd="0" destOrd="0" parTransId="{76AE37CA-1DB0-403E-AF2A-13E1723EC70B}" sibTransId="{3C91DBD1-D98D-448A-B1D1-7FBA5922B6EF}"/>
    <dgm:cxn modelId="{6E6B488F-AB4E-4A73-BF30-948412C7A392}" srcId="{C77024E6-2F36-4261-B1FB-2C5E1DD127FB}" destId="{747F7C01-7A31-43C3-8315-A6D55D7475E7}" srcOrd="3" destOrd="0" parTransId="{B93589AD-A418-4317-AA90-5CE6FCD07301}" sibTransId="{A0C8181B-9BCB-4961-871C-1FFF736DEAB2}"/>
    <dgm:cxn modelId="{F00A959C-BAC0-4192-9268-ED0B9E8046AA}" srcId="{C77024E6-2F36-4261-B1FB-2C5E1DD127FB}" destId="{803E01B6-E269-4397-99F8-5F24C0F67308}" srcOrd="2" destOrd="0" parTransId="{C2E25530-D49F-4D6B-8A48-645E10C389D9}" sibTransId="{DD1EEA3A-AC68-45FE-A1E8-654C574B62C1}"/>
    <dgm:cxn modelId="{39CFE6ED-96EA-4D30-AB3A-5BC68645613A}" srcId="{C77024E6-2F36-4261-B1FB-2C5E1DD127FB}" destId="{5148F2AC-8B4B-4674-AC6B-A6B28AD5F18A}" srcOrd="1" destOrd="0" parTransId="{B898ABAB-6F3C-41A7-B570-9E164105FB17}" sibTransId="{04107E1A-425D-4C5B-A1F0-9D0DE3648C9F}"/>
    <dgm:cxn modelId="{8464A5FA-0A52-4868-8B68-2D98FC5C0214}" type="presOf" srcId="{5148F2AC-8B4B-4674-AC6B-A6B28AD5F18A}" destId="{20C4491D-AF8F-457E-BF78-04285C428830}" srcOrd="0" destOrd="0" presId="urn:microsoft.com/office/officeart/2005/8/layout/process4"/>
    <dgm:cxn modelId="{139DE636-32BA-4739-92E6-322BC26867A1}" type="presParOf" srcId="{02E3C820-DF49-4958-8F89-D257F8F062B3}" destId="{8379B55C-2CBD-4EC2-9471-D8BC2C6C72CC}" srcOrd="0" destOrd="0" presId="urn:microsoft.com/office/officeart/2005/8/layout/process4"/>
    <dgm:cxn modelId="{0C37AE1F-DC00-4BC3-A2B1-66953DA11CF8}" type="presParOf" srcId="{8379B55C-2CBD-4EC2-9471-D8BC2C6C72CC}" destId="{9ED30CDD-8EFD-47C8-BEFC-E135E2B6210F}" srcOrd="0" destOrd="0" presId="urn:microsoft.com/office/officeart/2005/8/layout/process4"/>
    <dgm:cxn modelId="{465295B3-D073-4331-B785-C005283CA265}" type="presParOf" srcId="{02E3C820-DF49-4958-8F89-D257F8F062B3}" destId="{DBBF3057-0A3C-4951-A09C-511B5A956771}" srcOrd="1" destOrd="0" presId="urn:microsoft.com/office/officeart/2005/8/layout/process4"/>
    <dgm:cxn modelId="{A5A11A76-53A6-4B21-B6F5-2F794ECA9D1E}" type="presParOf" srcId="{02E3C820-DF49-4958-8F89-D257F8F062B3}" destId="{53713E06-7273-47E5-9D83-DE69CE4FD988}" srcOrd="2" destOrd="0" presId="urn:microsoft.com/office/officeart/2005/8/layout/process4"/>
    <dgm:cxn modelId="{26FBD74E-3108-410B-AF13-28514DE34D0B}" type="presParOf" srcId="{53713E06-7273-47E5-9D83-DE69CE4FD988}" destId="{B2E8871D-D689-4ADA-9000-EC0E719980D7}" srcOrd="0" destOrd="0" presId="urn:microsoft.com/office/officeart/2005/8/layout/process4"/>
    <dgm:cxn modelId="{0C313241-8A95-4A94-82CF-10AF0CF38A4A}" type="presParOf" srcId="{02E3C820-DF49-4958-8F89-D257F8F062B3}" destId="{4E0BA906-081E-45CB-9A93-1DAC6E3D1418}" srcOrd="3" destOrd="0" presId="urn:microsoft.com/office/officeart/2005/8/layout/process4"/>
    <dgm:cxn modelId="{8E5D0131-4158-43DF-AC4D-2BD29E646020}" type="presParOf" srcId="{02E3C820-DF49-4958-8F89-D257F8F062B3}" destId="{27510277-8EF8-4A3F-BF11-381268CA478D}" srcOrd="4" destOrd="0" presId="urn:microsoft.com/office/officeart/2005/8/layout/process4"/>
    <dgm:cxn modelId="{40F58652-4704-4C81-BBF5-04E49BA923E9}" type="presParOf" srcId="{27510277-8EF8-4A3F-BF11-381268CA478D}" destId="{20C4491D-AF8F-457E-BF78-04285C428830}" srcOrd="0" destOrd="0" presId="urn:microsoft.com/office/officeart/2005/8/layout/process4"/>
    <dgm:cxn modelId="{0CCD2F4D-5250-4862-BE65-44D17B4343A9}" type="presParOf" srcId="{02E3C820-DF49-4958-8F89-D257F8F062B3}" destId="{C39E6559-E6EC-4485-99EC-8F6E9494A5F7}" srcOrd="5" destOrd="0" presId="urn:microsoft.com/office/officeart/2005/8/layout/process4"/>
    <dgm:cxn modelId="{422FA9A5-8F6B-4223-917C-C618CCC7EB0B}" type="presParOf" srcId="{02E3C820-DF49-4958-8F89-D257F8F062B3}" destId="{3958AE91-1C76-48FF-B96C-9D1C94A05F20}" srcOrd="6" destOrd="0" presId="urn:microsoft.com/office/officeart/2005/8/layout/process4"/>
    <dgm:cxn modelId="{B8837EF9-3515-4FD1-9091-5FD6EBB2393B}" type="presParOf" srcId="{3958AE91-1C76-48FF-B96C-9D1C94A05F20}" destId="{AA31A692-E726-4347-9F80-D5191E16F19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C1EEC9-6E96-406C-A265-8A848E2466E8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F25EAA-8E5A-4A0F-8E73-2B5037526EE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Lots of game play</a:t>
          </a:r>
          <a:endParaRPr lang="en-US"/>
        </a:p>
      </dgm:t>
    </dgm:pt>
    <dgm:pt modelId="{6D918074-67CE-451A-BCCA-9BC0F0F52B39}" type="parTrans" cxnId="{4BB9AEF9-7C0B-4188-A425-D37B87483684}">
      <dgm:prSet/>
      <dgm:spPr/>
      <dgm:t>
        <a:bodyPr/>
        <a:lstStyle/>
        <a:p>
          <a:endParaRPr lang="en-US"/>
        </a:p>
      </dgm:t>
    </dgm:pt>
    <dgm:pt modelId="{43214D71-6D60-49B2-9F9D-7EA728D8D5C9}" type="sibTrans" cxnId="{4BB9AEF9-7C0B-4188-A425-D37B87483684}">
      <dgm:prSet/>
      <dgm:spPr/>
      <dgm:t>
        <a:bodyPr/>
        <a:lstStyle/>
        <a:p>
          <a:endParaRPr lang="en-US"/>
        </a:p>
      </dgm:t>
    </dgm:pt>
    <dgm:pt modelId="{194B792A-7208-4F21-8ED9-B53ACCA7814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Same teams lesson by lesson</a:t>
          </a:r>
          <a:endParaRPr lang="en-US"/>
        </a:p>
      </dgm:t>
    </dgm:pt>
    <dgm:pt modelId="{6108E44F-8EA7-41D2-BE7D-12B70C4B28DD}" type="parTrans" cxnId="{C991A963-60CF-4D3D-AA77-63833B3652DA}">
      <dgm:prSet/>
      <dgm:spPr/>
      <dgm:t>
        <a:bodyPr/>
        <a:lstStyle/>
        <a:p>
          <a:endParaRPr lang="en-US"/>
        </a:p>
      </dgm:t>
    </dgm:pt>
    <dgm:pt modelId="{31027760-669A-4B9E-B5C6-6CE95B7EC1CA}" type="sibTrans" cxnId="{C991A963-60CF-4D3D-AA77-63833B3652DA}">
      <dgm:prSet/>
      <dgm:spPr/>
      <dgm:t>
        <a:bodyPr/>
        <a:lstStyle/>
        <a:p>
          <a:endParaRPr lang="en-US"/>
        </a:p>
      </dgm:t>
    </dgm:pt>
    <dgm:pt modelId="{57EEBAD7-F7EC-45A0-A093-0895B9A7784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Recording results</a:t>
          </a:r>
          <a:endParaRPr lang="en-US"/>
        </a:p>
      </dgm:t>
    </dgm:pt>
    <dgm:pt modelId="{E5B48160-E7A2-4FBB-9807-FBA03973F48A}" type="parTrans" cxnId="{BA4DCC1D-ADF6-477E-A3D5-D3DF663D9D6A}">
      <dgm:prSet/>
      <dgm:spPr/>
      <dgm:t>
        <a:bodyPr/>
        <a:lstStyle/>
        <a:p>
          <a:endParaRPr lang="en-US"/>
        </a:p>
      </dgm:t>
    </dgm:pt>
    <dgm:pt modelId="{4479C1D6-D95E-4104-AEF2-4DDA77DF8CF6}" type="sibTrans" cxnId="{BA4DCC1D-ADF6-477E-A3D5-D3DF663D9D6A}">
      <dgm:prSet/>
      <dgm:spPr/>
      <dgm:t>
        <a:bodyPr/>
        <a:lstStyle/>
        <a:p>
          <a:endParaRPr lang="en-US"/>
        </a:p>
      </dgm:t>
    </dgm:pt>
    <dgm:pt modelId="{795859D9-14D1-4690-85A3-3431226CBAE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Big H/T rolling competition</a:t>
          </a:r>
          <a:endParaRPr lang="en-US"/>
        </a:p>
      </dgm:t>
    </dgm:pt>
    <dgm:pt modelId="{0C860398-9D24-45DC-9912-2244AC791794}" type="parTrans" cxnId="{FBD7FB4D-2A15-4AAF-9DEC-30C3A674EACC}">
      <dgm:prSet/>
      <dgm:spPr/>
      <dgm:t>
        <a:bodyPr/>
        <a:lstStyle/>
        <a:p>
          <a:endParaRPr lang="en-US"/>
        </a:p>
      </dgm:t>
    </dgm:pt>
    <dgm:pt modelId="{ADAFAED7-530F-4A5E-BD76-39355A4D3F56}" type="sibTrans" cxnId="{FBD7FB4D-2A15-4AAF-9DEC-30C3A674EACC}">
      <dgm:prSet/>
      <dgm:spPr/>
      <dgm:t>
        <a:bodyPr/>
        <a:lstStyle/>
        <a:p>
          <a:endParaRPr lang="en-US"/>
        </a:p>
      </dgm:t>
    </dgm:pt>
    <dgm:pt modelId="{55BB45EC-6408-4115-B181-429860ACC19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If you represent the school or play competitively outside of school, you are expected to choose the competitive pathway. </a:t>
          </a:r>
          <a:endParaRPr lang="en-US"/>
        </a:p>
      </dgm:t>
    </dgm:pt>
    <dgm:pt modelId="{0406CD8A-F5BB-4D22-A1D4-E642F76DFEF7}" type="parTrans" cxnId="{492FA9E7-853A-4ADD-AF0C-9D8DA0492106}">
      <dgm:prSet/>
      <dgm:spPr/>
      <dgm:t>
        <a:bodyPr/>
        <a:lstStyle/>
        <a:p>
          <a:endParaRPr lang="en-US"/>
        </a:p>
      </dgm:t>
    </dgm:pt>
    <dgm:pt modelId="{AE011E01-AD98-4C12-B266-7678BA320857}" type="sibTrans" cxnId="{492FA9E7-853A-4ADD-AF0C-9D8DA0492106}">
      <dgm:prSet/>
      <dgm:spPr/>
      <dgm:t>
        <a:bodyPr/>
        <a:lstStyle/>
        <a:p>
          <a:endParaRPr lang="en-US"/>
        </a:p>
      </dgm:t>
    </dgm:pt>
    <dgm:pt modelId="{8422DB3B-A0FE-4EB1-8B09-D17AE87DB9F1}" type="pres">
      <dgm:prSet presAssocID="{F6C1EEC9-6E96-406C-A265-8A848E2466E8}" presName="root" presStyleCnt="0">
        <dgm:presLayoutVars>
          <dgm:dir/>
          <dgm:resizeHandles val="exact"/>
        </dgm:presLayoutVars>
      </dgm:prSet>
      <dgm:spPr/>
    </dgm:pt>
    <dgm:pt modelId="{641B317F-2A9D-4AF2-9B8E-4389A62E2725}" type="pres">
      <dgm:prSet presAssocID="{EFF25EAA-8E5A-4A0F-8E73-2B5037526EE5}" presName="compNode" presStyleCnt="0"/>
      <dgm:spPr/>
    </dgm:pt>
    <dgm:pt modelId="{6B6C1FE2-DE10-4BF4-8719-60CAA45187DE}" type="pres">
      <dgm:prSet presAssocID="{EFF25EAA-8E5A-4A0F-8E73-2B5037526EE5}" presName="bgRect" presStyleLbl="bgShp" presStyleIdx="0" presStyleCnt="5"/>
      <dgm:spPr/>
    </dgm:pt>
    <dgm:pt modelId="{7783B8CE-D74F-4DFA-81F0-9F4B88BBC1CC}" type="pres">
      <dgm:prSet presAssocID="{EFF25EAA-8E5A-4A0F-8E73-2B5037526EE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me controller"/>
        </a:ext>
      </dgm:extLst>
    </dgm:pt>
    <dgm:pt modelId="{F42A6987-ABA2-4054-ABB7-E678A94F0E1C}" type="pres">
      <dgm:prSet presAssocID="{EFF25EAA-8E5A-4A0F-8E73-2B5037526EE5}" presName="spaceRect" presStyleCnt="0"/>
      <dgm:spPr/>
    </dgm:pt>
    <dgm:pt modelId="{A5A469B8-E7B0-4E02-BD37-DA4D464ABA54}" type="pres">
      <dgm:prSet presAssocID="{EFF25EAA-8E5A-4A0F-8E73-2B5037526EE5}" presName="parTx" presStyleLbl="revTx" presStyleIdx="0" presStyleCnt="5">
        <dgm:presLayoutVars>
          <dgm:chMax val="0"/>
          <dgm:chPref val="0"/>
        </dgm:presLayoutVars>
      </dgm:prSet>
      <dgm:spPr/>
    </dgm:pt>
    <dgm:pt modelId="{FA087C8C-2329-4420-8C0C-888C4B6C4D9E}" type="pres">
      <dgm:prSet presAssocID="{43214D71-6D60-49B2-9F9D-7EA728D8D5C9}" presName="sibTrans" presStyleCnt="0"/>
      <dgm:spPr/>
    </dgm:pt>
    <dgm:pt modelId="{6FDC11E1-73AE-444B-8731-45408970790F}" type="pres">
      <dgm:prSet presAssocID="{194B792A-7208-4F21-8ED9-B53ACCA7814B}" presName="compNode" presStyleCnt="0"/>
      <dgm:spPr/>
    </dgm:pt>
    <dgm:pt modelId="{EE5D41EA-0C29-4CD8-81F1-A96EF2657529}" type="pres">
      <dgm:prSet presAssocID="{194B792A-7208-4F21-8ED9-B53ACCA7814B}" presName="bgRect" presStyleLbl="bgShp" presStyleIdx="1" presStyleCnt="5"/>
      <dgm:spPr/>
    </dgm:pt>
    <dgm:pt modelId="{54AA1B91-BB3A-4A15-A2AF-25964602BE97}" type="pres">
      <dgm:prSet presAssocID="{194B792A-7208-4F21-8ED9-B53ACCA7814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1F7E9104-8D33-4E7E-8FB8-85DF142F1162}" type="pres">
      <dgm:prSet presAssocID="{194B792A-7208-4F21-8ED9-B53ACCA7814B}" presName="spaceRect" presStyleCnt="0"/>
      <dgm:spPr/>
    </dgm:pt>
    <dgm:pt modelId="{1D7AC01F-1D55-4A95-B517-022667D98863}" type="pres">
      <dgm:prSet presAssocID="{194B792A-7208-4F21-8ED9-B53ACCA7814B}" presName="parTx" presStyleLbl="revTx" presStyleIdx="1" presStyleCnt="5">
        <dgm:presLayoutVars>
          <dgm:chMax val="0"/>
          <dgm:chPref val="0"/>
        </dgm:presLayoutVars>
      </dgm:prSet>
      <dgm:spPr/>
    </dgm:pt>
    <dgm:pt modelId="{9D0F1C03-DDCC-48E6-AA76-428F07196D2D}" type="pres">
      <dgm:prSet presAssocID="{31027760-669A-4B9E-B5C6-6CE95B7EC1CA}" presName="sibTrans" presStyleCnt="0"/>
      <dgm:spPr/>
    </dgm:pt>
    <dgm:pt modelId="{8DC3AAC1-CB82-4251-B6CE-E0A125856FA5}" type="pres">
      <dgm:prSet presAssocID="{57EEBAD7-F7EC-45A0-A093-0895B9A77848}" presName="compNode" presStyleCnt="0"/>
      <dgm:spPr/>
    </dgm:pt>
    <dgm:pt modelId="{2ABCA3B4-48EB-440C-B729-3420E65A6AA5}" type="pres">
      <dgm:prSet presAssocID="{57EEBAD7-F7EC-45A0-A093-0895B9A77848}" presName="bgRect" presStyleLbl="bgShp" presStyleIdx="2" presStyleCnt="5"/>
      <dgm:spPr/>
    </dgm:pt>
    <dgm:pt modelId="{03A353A7-6CB7-47B9-B959-BD7043237EE8}" type="pres">
      <dgm:prSet presAssocID="{57EEBAD7-F7EC-45A0-A093-0895B9A7784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3889FE07-BE26-464F-B8BC-563F6F2B3AFB}" type="pres">
      <dgm:prSet presAssocID="{57EEBAD7-F7EC-45A0-A093-0895B9A77848}" presName="spaceRect" presStyleCnt="0"/>
      <dgm:spPr/>
    </dgm:pt>
    <dgm:pt modelId="{EC0392EB-B0B8-47A1-B57A-9FFEFFD389DF}" type="pres">
      <dgm:prSet presAssocID="{57EEBAD7-F7EC-45A0-A093-0895B9A77848}" presName="parTx" presStyleLbl="revTx" presStyleIdx="2" presStyleCnt="5">
        <dgm:presLayoutVars>
          <dgm:chMax val="0"/>
          <dgm:chPref val="0"/>
        </dgm:presLayoutVars>
      </dgm:prSet>
      <dgm:spPr/>
    </dgm:pt>
    <dgm:pt modelId="{90F58B46-0B0E-47DD-8B15-DE458F410E66}" type="pres">
      <dgm:prSet presAssocID="{4479C1D6-D95E-4104-AEF2-4DDA77DF8CF6}" presName="sibTrans" presStyleCnt="0"/>
      <dgm:spPr/>
    </dgm:pt>
    <dgm:pt modelId="{45B6D078-DF85-4ECB-8082-B538FA060A52}" type="pres">
      <dgm:prSet presAssocID="{795859D9-14D1-4690-85A3-3431226CBAE6}" presName="compNode" presStyleCnt="0"/>
      <dgm:spPr/>
    </dgm:pt>
    <dgm:pt modelId="{0A22F7AA-A3A6-4DD8-A906-0105F43627CE}" type="pres">
      <dgm:prSet presAssocID="{795859D9-14D1-4690-85A3-3431226CBAE6}" presName="bgRect" presStyleLbl="bgShp" presStyleIdx="3" presStyleCnt="5"/>
      <dgm:spPr/>
    </dgm:pt>
    <dgm:pt modelId="{6ED37E1E-61C6-4EB2-A151-C505A7ABA66C}" type="pres">
      <dgm:prSet presAssocID="{795859D9-14D1-4690-85A3-3431226CBAE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rophy"/>
        </a:ext>
      </dgm:extLst>
    </dgm:pt>
    <dgm:pt modelId="{54E83A7B-8EF7-4339-B070-761220BB689D}" type="pres">
      <dgm:prSet presAssocID="{795859D9-14D1-4690-85A3-3431226CBAE6}" presName="spaceRect" presStyleCnt="0"/>
      <dgm:spPr/>
    </dgm:pt>
    <dgm:pt modelId="{9A8B735A-E3BB-48F1-AAB2-321683F0EB60}" type="pres">
      <dgm:prSet presAssocID="{795859D9-14D1-4690-85A3-3431226CBAE6}" presName="parTx" presStyleLbl="revTx" presStyleIdx="3" presStyleCnt="5">
        <dgm:presLayoutVars>
          <dgm:chMax val="0"/>
          <dgm:chPref val="0"/>
        </dgm:presLayoutVars>
      </dgm:prSet>
      <dgm:spPr/>
    </dgm:pt>
    <dgm:pt modelId="{A13CF924-8467-4310-B059-B555802EB49D}" type="pres">
      <dgm:prSet presAssocID="{ADAFAED7-530F-4A5E-BD76-39355A4D3F56}" presName="sibTrans" presStyleCnt="0"/>
      <dgm:spPr/>
    </dgm:pt>
    <dgm:pt modelId="{FFC05B79-AC68-4AD3-B42B-A80DFD3FCA1F}" type="pres">
      <dgm:prSet presAssocID="{55BB45EC-6408-4115-B181-429860ACC19C}" presName="compNode" presStyleCnt="0"/>
      <dgm:spPr/>
    </dgm:pt>
    <dgm:pt modelId="{01F51052-D144-405D-839C-78F1CA8B2833}" type="pres">
      <dgm:prSet presAssocID="{55BB45EC-6408-4115-B181-429860ACC19C}" presName="bgRect" presStyleLbl="bgShp" presStyleIdx="4" presStyleCnt="5"/>
      <dgm:spPr/>
    </dgm:pt>
    <dgm:pt modelId="{4730E19D-C9A3-464A-A8F4-AB7B1EEE3FBA}" type="pres">
      <dgm:prSet presAssocID="{55BB45EC-6408-4115-B181-429860ACC19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3A142ABD-A80B-41B5-AB21-2656F8663DEF}" type="pres">
      <dgm:prSet presAssocID="{55BB45EC-6408-4115-B181-429860ACC19C}" presName="spaceRect" presStyleCnt="0"/>
      <dgm:spPr/>
    </dgm:pt>
    <dgm:pt modelId="{FB0A5C92-26DF-4445-8AC7-66BDD1675BBC}" type="pres">
      <dgm:prSet presAssocID="{55BB45EC-6408-4115-B181-429860ACC19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A4DCC1D-ADF6-477E-A3D5-D3DF663D9D6A}" srcId="{F6C1EEC9-6E96-406C-A265-8A848E2466E8}" destId="{57EEBAD7-F7EC-45A0-A093-0895B9A77848}" srcOrd="2" destOrd="0" parTransId="{E5B48160-E7A2-4FBB-9807-FBA03973F48A}" sibTransId="{4479C1D6-D95E-4104-AEF2-4DDA77DF8CF6}"/>
    <dgm:cxn modelId="{4C439E28-D2DB-4BE1-B2D0-556127D8913E}" type="presOf" srcId="{F6C1EEC9-6E96-406C-A265-8A848E2466E8}" destId="{8422DB3B-A0FE-4EB1-8B09-D17AE87DB9F1}" srcOrd="0" destOrd="0" presId="urn:microsoft.com/office/officeart/2018/2/layout/IconVerticalSolidList"/>
    <dgm:cxn modelId="{BFBB3C5D-A821-44C3-9519-FECE0CA9A490}" type="presOf" srcId="{57EEBAD7-F7EC-45A0-A093-0895B9A77848}" destId="{EC0392EB-B0B8-47A1-B57A-9FFEFFD389DF}" srcOrd="0" destOrd="0" presId="urn:microsoft.com/office/officeart/2018/2/layout/IconVerticalSolidList"/>
    <dgm:cxn modelId="{C991A963-60CF-4D3D-AA77-63833B3652DA}" srcId="{F6C1EEC9-6E96-406C-A265-8A848E2466E8}" destId="{194B792A-7208-4F21-8ED9-B53ACCA7814B}" srcOrd="1" destOrd="0" parTransId="{6108E44F-8EA7-41D2-BE7D-12B70C4B28DD}" sibTransId="{31027760-669A-4B9E-B5C6-6CE95B7EC1CA}"/>
    <dgm:cxn modelId="{FBD7FB4D-2A15-4AAF-9DEC-30C3A674EACC}" srcId="{F6C1EEC9-6E96-406C-A265-8A848E2466E8}" destId="{795859D9-14D1-4690-85A3-3431226CBAE6}" srcOrd="3" destOrd="0" parTransId="{0C860398-9D24-45DC-9912-2244AC791794}" sibTransId="{ADAFAED7-530F-4A5E-BD76-39355A4D3F56}"/>
    <dgm:cxn modelId="{18F1F974-D12F-4DD9-B82E-F38CFDC87604}" type="presOf" srcId="{EFF25EAA-8E5A-4A0F-8E73-2B5037526EE5}" destId="{A5A469B8-E7B0-4E02-BD37-DA4D464ABA54}" srcOrd="0" destOrd="0" presId="urn:microsoft.com/office/officeart/2018/2/layout/IconVerticalSolidList"/>
    <dgm:cxn modelId="{F3B991AE-C336-4B91-9B76-41640A2E5D6C}" type="presOf" srcId="{194B792A-7208-4F21-8ED9-B53ACCA7814B}" destId="{1D7AC01F-1D55-4A95-B517-022667D98863}" srcOrd="0" destOrd="0" presId="urn:microsoft.com/office/officeart/2018/2/layout/IconVerticalSolidList"/>
    <dgm:cxn modelId="{7ED2DEB9-8C63-4034-B7AE-DA663D596DE1}" type="presOf" srcId="{795859D9-14D1-4690-85A3-3431226CBAE6}" destId="{9A8B735A-E3BB-48F1-AAB2-321683F0EB60}" srcOrd="0" destOrd="0" presId="urn:microsoft.com/office/officeart/2018/2/layout/IconVerticalSolidList"/>
    <dgm:cxn modelId="{2F7FC5CB-F4F9-4CFA-95BC-7B08E2EE6A2C}" type="presOf" srcId="{55BB45EC-6408-4115-B181-429860ACC19C}" destId="{FB0A5C92-26DF-4445-8AC7-66BDD1675BBC}" srcOrd="0" destOrd="0" presId="urn:microsoft.com/office/officeart/2018/2/layout/IconVerticalSolidList"/>
    <dgm:cxn modelId="{492FA9E7-853A-4ADD-AF0C-9D8DA0492106}" srcId="{F6C1EEC9-6E96-406C-A265-8A848E2466E8}" destId="{55BB45EC-6408-4115-B181-429860ACC19C}" srcOrd="4" destOrd="0" parTransId="{0406CD8A-F5BB-4D22-A1D4-E642F76DFEF7}" sibTransId="{AE011E01-AD98-4C12-B266-7678BA320857}"/>
    <dgm:cxn modelId="{4BB9AEF9-7C0B-4188-A425-D37B87483684}" srcId="{F6C1EEC9-6E96-406C-A265-8A848E2466E8}" destId="{EFF25EAA-8E5A-4A0F-8E73-2B5037526EE5}" srcOrd="0" destOrd="0" parTransId="{6D918074-67CE-451A-BCCA-9BC0F0F52B39}" sibTransId="{43214D71-6D60-49B2-9F9D-7EA728D8D5C9}"/>
    <dgm:cxn modelId="{1079DBD3-9CF7-44CE-82CC-415F9CFB929A}" type="presParOf" srcId="{8422DB3B-A0FE-4EB1-8B09-D17AE87DB9F1}" destId="{641B317F-2A9D-4AF2-9B8E-4389A62E2725}" srcOrd="0" destOrd="0" presId="urn:microsoft.com/office/officeart/2018/2/layout/IconVerticalSolidList"/>
    <dgm:cxn modelId="{5357C2BD-4C59-4E9A-8DA0-A28817443BA7}" type="presParOf" srcId="{641B317F-2A9D-4AF2-9B8E-4389A62E2725}" destId="{6B6C1FE2-DE10-4BF4-8719-60CAA45187DE}" srcOrd="0" destOrd="0" presId="urn:microsoft.com/office/officeart/2018/2/layout/IconVerticalSolidList"/>
    <dgm:cxn modelId="{BB266B62-7D4E-4D0B-9CD0-AE6D966CF4D0}" type="presParOf" srcId="{641B317F-2A9D-4AF2-9B8E-4389A62E2725}" destId="{7783B8CE-D74F-4DFA-81F0-9F4B88BBC1CC}" srcOrd="1" destOrd="0" presId="urn:microsoft.com/office/officeart/2018/2/layout/IconVerticalSolidList"/>
    <dgm:cxn modelId="{3AE307F8-DA78-4A61-98EA-2BCBB7883710}" type="presParOf" srcId="{641B317F-2A9D-4AF2-9B8E-4389A62E2725}" destId="{F42A6987-ABA2-4054-ABB7-E678A94F0E1C}" srcOrd="2" destOrd="0" presId="urn:microsoft.com/office/officeart/2018/2/layout/IconVerticalSolidList"/>
    <dgm:cxn modelId="{061F66DD-FED0-49E9-AB48-011DD13F7BCC}" type="presParOf" srcId="{641B317F-2A9D-4AF2-9B8E-4389A62E2725}" destId="{A5A469B8-E7B0-4E02-BD37-DA4D464ABA54}" srcOrd="3" destOrd="0" presId="urn:microsoft.com/office/officeart/2018/2/layout/IconVerticalSolidList"/>
    <dgm:cxn modelId="{8CD6DC5C-9F1C-4ED9-86D7-F48D1585D3C6}" type="presParOf" srcId="{8422DB3B-A0FE-4EB1-8B09-D17AE87DB9F1}" destId="{FA087C8C-2329-4420-8C0C-888C4B6C4D9E}" srcOrd="1" destOrd="0" presId="urn:microsoft.com/office/officeart/2018/2/layout/IconVerticalSolidList"/>
    <dgm:cxn modelId="{F956F118-EC72-4340-8505-C7D4FBFF77B0}" type="presParOf" srcId="{8422DB3B-A0FE-4EB1-8B09-D17AE87DB9F1}" destId="{6FDC11E1-73AE-444B-8731-45408970790F}" srcOrd="2" destOrd="0" presId="urn:microsoft.com/office/officeart/2018/2/layout/IconVerticalSolidList"/>
    <dgm:cxn modelId="{29FDCAF6-1A9F-4BB5-8427-5B11320327BB}" type="presParOf" srcId="{6FDC11E1-73AE-444B-8731-45408970790F}" destId="{EE5D41EA-0C29-4CD8-81F1-A96EF2657529}" srcOrd="0" destOrd="0" presId="urn:microsoft.com/office/officeart/2018/2/layout/IconVerticalSolidList"/>
    <dgm:cxn modelId="{1B26644A-4C86-4D67-8CAF-812563CD3C39}" type="presParOf" srcId="{6FDC11E1-73AE-444B-8731-45408970790F}" destId="{54AA1B91-BB3A-4A15-A2AF-25964602BE97}" srcOrd="1" destOrd="0" presId="urn:microsoft.com/office/officeart/2018/2/layout/IconVerticalSolidList"/>
    <dgm:cxn modelId="{383BC71E-1BC0-4BEA-9864-BA756FDFB2BC}" type="presParOf" srcId="{6FDC11E1-73AE-444B-8731-45408970790F}" destId="{1F7E9104-8D33-4E7E-8FB8-85DF142F1162}" srcOrd="2" destOrd="0" presId="urn:microsoft.com/office/officeart/2018/2/layout/IconVerticalSolidList"/>
    <dgm:cxn modelId="{0EE74F2D-5484-41F6-A57A-03832EA0EFAC}" type="presParOf" srcId="{6FDC11E1-73AE-444B-8731-45408970790F}" destId="{1D7AC01F-1D55-4A95-B517-022667D98863}" srcOrd="3" destOrd="0" presId="urn:microsoft.com/office/officeart/2018/2/layout/IconVerticalSolidList"/>
    <dgm:cxn modelId="{809DB164-C72C-48D1-BF15-D87BD109C6D9}" type="presParOf" srcId="{8422DB3B-A0FE-4EB1-8B09-D17AE87DB9F1}" destId="{9D0F1C03-DDCC-48E6-AA76-428F07196D2D}" srcOrd="3" destOrd="0" presId="urn:microsoft.com/office/officeart/2018/2/layout/IconVerticalSolidList"/>
    <dgm:cxn modelId="{A54F4269-0B68-4362-AB02-6DBCCDCB73E4}" type="presParOf" srcId="{8422DB3B-A0FE-4EB1-8B09-D17AE87DB9F1}" destId="{8DC3AAC1-CB82-4251-B6CE-E0A125856FA5}" srcOrd="4" destOrd="0" presId="urn:microsoft.com/office/officeart/2018/2/layout/IconVerticalSolidList"/>
    <dgm:cxn modelId="{3623FE63-B548-4CAE-A5EC-426C73956DD5}" type="presParOf" srcId="{8DC3AAC1-CB82-4251-B6CE-E0A125856FA5}" destId="{2ABCA3B4-48EB-440C-B729-3420E65A6AA5}" srcOrd="0" destOrd="0" presId="urn:microsoft.com/office/officeart/2018/2/layout/IconVerticalSolidList"/>
    <dgm:cxn modelId="{DA5202E3-3758-4D61-B1D0-873B208FAB92}" type="presParOf" srcId="{8DC3AAC1-CB82-4251-B6CE-E0A125856FA5}" destId="{03A353A7-6CB7-47B9-B959-BD7043237EE8}" srcOrd="1" destOrd="0" presId="urn:microsoft.com/office/officeart/2018/2/layout/IconVerticalSolidList"/>
    <dgm:cxn modelId="{703BCE2D-9B42-4EBF-92F5-06C727F963C5}" type="presParOf" srcId="{8DC3AAC1-CB82-4251-B6CE-E0A125856FA5}" destId="{3889FE07-BE26-464F-B8BC-563F6F2B3AFB}" srcOrd="2" destOrd="0" presId="urn:microsoft.com/office/officeart/2018/2/layout/IconVerticalSolidList"/>
    <dgm:cxn modelId="{A151EBD8-3FD2-4675-B24D-004412DE7411}" type="presParOf" srcId="{8DC3AAC1-CB82-4251-B6CE-E0A125856FA5}" destId="{EC0392EB-B0B8-47A1-B57A-9FFEFFD389DF}" srcOrd="3" destOrd="0" presId="urn:microsoft.com/office/officeart/2018/2/layout/IconVerticalSolidList"/>
    <dgm:cxn modelId="{C376E3CB-3020-4F60-9F16-0A1E5B37EBBB}" type="presParOf" srcId="{8422DB3B-A0FE-4EB1-8B09-D17AE87DB9F1}" destId="{90F58B46-0B0E-47DD-8B15-DE458F410E66}" srcOrd="5" destOrd="0" presId="urn:microsoft.com/office/officeart/2018/2/layout/IconVerticalSolidList"/>
    <dgm:cxn modelId="{B302D57B-5DEF-4A70-8AAE-704629174877}" type="presParOf" srcId="{8422DB3B-A0FE-4EB1-8B09-D17AE87DB9F1}" destId="{45B6D078-DF85-4ECB-8082-B538FA060A52}" srcOrd="6" destOrd="0" presId="urn:microsoft.com/office/officeart/2018/2/layout/IconVerticalSolidList"/>
    <dgm:cxn modelId="{8BB64EB7-6D17-4CA1-AF59-65BF611D9BC2}" type="presParOf" srcId="{45B6D078-DF85-4ECB-8082-B538FA060A52}" destId="{0A22F7AA-A3A6-4DD8-A906-0105F43627CE}" srcOrd="0" destOrd="0" presId="urn:microsoft.com/office/officeart/2018/2/layout/IconVerticalSolidList"/>
    <dgm:cxn modelId="{C3AFB844-9585-4CDB-BA34-66EDC4E612C3}" type="presParOf" srcId="{45B6D078-DF85-4ECB-8082-B538FA060A52}" destId="{6ED37E1E-61C6-4EB2-A151-C505A7ABA66C}" srcOrd="1" destOrd="0" presId="urn:microsoft.com/office/officeart/2018/2/layout/IconVerticalSolidList"/>
    <dgm:cxn modelId="{97FB90AB-E05B-4801-947F-D68429D90E74}" type="presParOf" srcId="{45B6D078-DF85-4ECB-8082-B538FA060A52}" destId="{54E83A7B-8EF7-4339-B070-761220BB689D}" srcOrd="2" destOrd="0" presId="urn:microsoft.com/office/officeart/2018/2/layout/IconVerticalSolidList"/>
    <dgm:cxn modelId="{2C6BF0B7-A1B6-401A-ACD3-5518C9170CD8}" type="presParOf" srcId="{45B6D078-DF85-4ECB-8082-B538FA060A52}" destId="{9A8B735A-E3BB-48F1-AAB2-321683F0EB60}" srcOrd="3" destOrd="0" presId="urn:microsoft.com/office/officeart/2018/2/layout/IconVerticalSolidList"/>
    <dgm:cxn modelId="{0FA8D6B3-F6A5-4F50-8E6E-881C94BC68EA}" type="presParOf" srcId="{8422DB3B-A0FE-4EB1-8B09-D17AE87DB9F1}" destId="{A13CF924-8467-4310-B059-B555802EB49D}" srcOrd="7" destOrd="0" presId="urn:microsoft.com/office/officeart/2018/2/layout/IconVerticalSolidList"/>
    <dgm:cxn modelId="{FE774BFB-36DC-4B78-B358-3BACA83BC23D}" type="presParOf" srcId="{8422DB3B-A0FE-4EB1-8B09-D17AE87DB9F1}" destId="{FFC05B79-AC68-4AD3-B42B-A80DFD3FCA1F}" srcOrd="8" destOrd="0" presId="urn:microsoft.com/office/officeart/2018/2/layout/IconVerticalSolidList"/>
    <dgm:cxn modelId="{CA569A87-DDA2-43CB-8036-C41D5FE44AE0}" type="presParOf" srcId="{FFC05B79-AC68-4AD3-B42B-A80DFD3FCA1F}" destId="{01F51052-D144-405D-839C-78F1CA8B2833}" srcOrd="0" destOrd="0" presId="urn:microsoft.com/office/officeart/2018/2/layout/IconVerticalSolidList"/>
    <dgm:cxn modelId="{426ED5B0-FBD6-4198-9516-6B7D30FDE860}" type="presParOf" srcId="{FFC05B79-AC68-4AD3-B42B-A80DFD3FCA1F}" destId="{4730E19D-C9A3-464A-A8F4-AB7B1EEE3FBA}" srcOrd="1" destOrd="0" presId="urn:microsoft.com/office/officeart/2018/2/layout/IconVerticalSolidList"/>
    <dgm:cxn modelId="{02AE9F3E-8E22-4A73-8D7C-E68F7BF69A37}" type="presParOf" srcId="{FFC05B79-AC68-4AD3-B42B-A80DFD3FCA1F}" destId="{3A142ABD-A80B-41B5-AB21-2656F8663DEF}" srcOrd="2" destOrd="0" presId="urn:microsoft.com/office/officeart/2018/2/layout/IconVerticalSolidList"/>
    <dgm:cxn modelId="{A7FAB07E-0EDE-424C-A91D-7146E503F571}" type="presParOf" srcId="{FFC05B79-AC68-4AD3-B42B-A80DFD3FCA1F}" destId="{FB0A5C92-26DF-4445-8AC7-66BDD1675BB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FAD3AEB-1FBE-4DCD-B5E0-6E3FDF916039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0C33EFA-5895-490B-8574-ED6EC8D071EF}">
      <dgm:prSet/>
      <dgm:spPr/>
      <dgm:t>
        <a:bodyPr/>
        <a:lstStyle/>
        <a:p>
          <a:r>
            <a:rPr lang="en-GB"/>
            <a:t>No pressure</a:t>
          </a:r>
          <a:endParaRPr lang="en-US"/>
        </a:p>
      </dgm:t>
    </dgm:pt>
    <dgm:pt modelId="{9877605B-F908-4EC5-9FE3-B220F9106842}" type="parTrans" cxnId="{7043A159-6605-45A4-8E17-7C6B9687CD78}">
      <dgm:prSet/>
      <dgm:spPr/>
      <dgm:t>
        <a:bodyPr/>
        <a:lstStyle/>
        <a:p>
          <a:endParaRPr lang="en-US"/>
        </a:p>
      </dgm:t>
    </dgm:pt>
    <dgm:pt modelId="{F68F855E-805A-421E-8172-E7955C428694}" type="sibTrans" cxnId="{7043A159-6605-45A4-8E17-7C6B9687CD78}">
      <dgm:prSet/>
      <dgm:spPr/>
      <dgm:t>
        <a:bodyPr/>
        <a:lstStyle/>
        <a:p>
          <a:endParaRPr lang="en-US"/>
        </a:p>
      </dgm:t>
    </dgm:pt>
    <dgm:pt modelId="{0B344D33-1778-4D0B-AA31-DFD1777640ED}">
      <dgm:prSet/>
      <dgm:spPr/>
      <dgm:t>
        <a:bodyPr/>
        <a:lstStyle/>
        <a:p>
          <a:r>
            <a:rPr lang="en-GB"/>
            <a:t>Enjoyment of the sport</a:t>
          </a:r>
          <a:endParaRPr lang="en-US"/>
        </a:p>
      </dgm:t>
    </dgm:pt>
    <dgm:pt modelId="{870F61F3-DC01-4E5D-8911-4B963B22AAC8}" type="parTrans" cxnId="{DAF96B3C-315D-4C8F-932C-139C28FCAC47}">
      <dgm:prSet/>
      <dgm:spPr/>
      <dgm:t>
        <a:bodyPr/>
        <a:lstStyle/>
        <a:p>
          <a:endParaRPr lang="en-US"/>
        </a:p>
      </dgm:t>
    </dgm:pt>
    <dgm:pt modelId="{14998D48-67F7-47C5-B67F-8204082028A8}" type="sibTrans" cxnId="{DAF96B3C-315D-4C8F-932C-139C28FCAC47}">
      <dgm:prSet/>
      <dgm:spPr/>
      <dgm:t>
        <a:bodyPr/>
        <a:lstStyle/>
        <a:p>
          <a:endParaRPr lang="en-US"/>
        </a:p>
      </dgm:t>
    </dgm:pt>
    <dgm:pt modelId="{AF8623FA-1607-4F50-A2BB-D64AEDAC91D1}">
      <dgm:prSet/>
      <dgm:spPr/>
      <dgm:t>
        <a:bodyPr/>
        <a:lstStyle/>
        <a:p>
          <a:r>
            <a:rPr lang="en-GB"/>
            <a:t>A chance to play recreationally with friends</a:t>
          </a:r>
          <a:endParaRPr lang="en-US"/>
        </a:p>
      </dgm:t>
    </dgm:pt>
    <dgm:pt modelId="{E02A6281-88BD-486A-AF21-D02DBF2A2A89}" type="parTrans" cxnId="{A338211F-084A-46CB-B40C-680E26D7432B}">
      <dgm:prSet/>
      <dgm:spPr/>
      <dgm:t>
        <a:bodyPr/>
        <a:lstStyle/>
        <a:p>
          <a:endParaRPr lang="en-US"/>
        </a:p>
      </dgm:t>
    </dgm:pt>
    <dgm:pt modelId="{7BC36284-A3FC-40D4-AB38-6A6E652B51CB}" type="sibTrans" cxnId="{A338211F-084A-46CB-B40C-680E26D7432B}">
      <dgm:prSet/>
      <dgm:spPr/>
      <dgm:t>
        <a:bodyPr/>
        <a:lstStyle/>
        <a:p>
          <a:endParaRPr lang="en-US"/>
        </a:p>
      </dgm:t>
    </dgm:pt>
    <dgm:pt modelId="{21E1D85D-8976-4C2F-9C10-168F3EB01AFE}">
      <dgm:prSet/>
      <dgm:spPr/>
      <dgm:t>
        <a:bodyPr/>
        <a:lstStyle/>
        <a:p>
          <a:r>
            <a:rPr lang="en-GB"/>
            <a:t>Enjoy a range of different sports </a:t>
          </a:r>
          <a:endParaRPr lang="en-US"/>
        </a:p>
      </dgm:t>
    </dgm:pt>
    <dgm:pt modelId="{E5425DF2-E279-43EC-BC75-23C5706052D9}" type="parTrans" cxnId="{609A4BD0-5ED2-468C-BBC0-A15CA770DC46}">
      <dgm:prSet/>
      <dgm:spPr/>
      <dgm:t>
        <a:bodyPr/>
        <a:lstStyle/>
        <a:p>
          <a:endParaRPr lang="en-US"/>
        </a:p>
      </dgm:t>
    </dgm:pt>
    <dgm:pt modelId="{CAA61A72-0C3D-43C1-AB8D-51702FE34365}" type="sibTrans" cxnId="{609A4BD0-5ED2-468C-BBC0-A15CA770DC46}">
      <dgm:prSet/>
      <dgm:spPr/>
      <dgm:t>
        <a:bodyPr/>
        <a:lstStyle/>
        <a:p>
          <a:endParaRPr lang="en-US"/>
        </a:p>
      </dgm:t>
    </dgm:pt>
    <dgm:pt modelId="{078B5AA3-FF19-49F9-AD62-F02DD926E3BE}" type="pres">
      <dgm:prSet presAssocID="{DFAD3AEB-1FBE-4DCD-B5E0-6E3FDF916039}" presName="Name0" presStyleCnt="0">
        <dgm:presLayoutVars>
          <dgm:dir/>
          <dgm:animLvl val="lvl"/>
          <dgm:resizeHandles val="exact"/>
        </dgm:presLayoutVars>
      </dgm:prSet>
      <dgm:spPr/>
    </dgm:pt>
    <dgm:pt modelId="{FAD3018F-545D-4EF9-9E49-FDD6815569BD}" type="pres">
      <dgm:prSet presAssocID="{50C33EFA-5895-490B-8574-ED6EC8D071EF}" presName="linNode" presStyleCnt="0"/>
      <dgm:spPr/>
    </dgm:pt>
    <dgm:pt modelId="{11BE3B20-48BD-4700-BC53-766AE27C8DE7}" type="pres">
      <dgm:prSet presAssocID="{50C33EFA-5895-490B-8574-ED6EC8D071EF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804BBAD7-8B69-4857-874B-CEE1FF0B4724}" type="pres">
      <dgm:prSet presAssocID="{F68F855E-805A-421E-8172-E7955C428694}" presName="sp" presStyleCnt="0"/>
      <dgm:spPr/>
    </dgm:pt>
    <dgm:pt modelId="{AF6B684D-A7E9-4C50-82A1-46D4FA0D985D}" type="pres">
      <dgm:prSet presAssocID="{0B344D33-1778-4D0B-AA31-DFD1777640ED}" presName="linNode" presStyleCnt="0"/>
      <dgm:spPr/>
    </dgm:pt>
    <dgm:pt modelId="{C2E0B3CA-9DB4-447D-89EA-5D7257799675}" type="pres">
      <dgm:prSet presAssocID="{0B344D33-1778-4D0B-AA31-DFD1777640ED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80CDE8CD-E3F7-4AE2-8A1D-5BF80F810F35}" type="pres">
      <dgm:prSet presAssocID="{14998D48-67F7-47C5-B67F-8204082028A8}" presName="sp" presStyleCnt="0"/>
      <dgm:spPr/>
    </dgm:pt>
    <dgm:pt modelId="{573D4491-FBB1-44B0-AB57-A780792FF664}" type="pres">
      <dgm:prSet presAssocID="{AF8623FA-1607-4F50-A2BB-D64AEDAC91D1}" presName="linNode" presStyleCnt="0"/>
      <dgm:spPr/>
    </dgm:pt>
    <dgm:pt modelId="{1BD09E09-B14B-40C8-A179-F276B46209C6}" type="pres">
      <dgm:prSet presAssocID="{AF8623FA-1607-4F50-A2BB-D64AEDAC91D1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F3CD77DF-B849-4B82-8792-0C0748ADDC5C}" type="pres">
      <dgm:prSet presAssocID="{7BC36284-A3FC-40D4-AB38-6A6E652B51CB}" presName="sp" presStyleCnt="0"/>
      <dgm:spPr/>
    </dgm:pt>
    <dgm:pt modelId="{AA713398-6BD9-47D5-8C25-D011295B8EBA}" type="pres">
      <dgm:prSet presAssocID="{21E1D85D-8976-4C2F-9C10-168F3EB01AFE}" presName="linNode" presStyleCnt="0"/>
      <dgm:spPr/>
    </dgm:pt>
    <dgm:pt modelId="{FFEE32F1-75C5-45AF-B06F-817846BF9563}" type="pres">
      <dgm:prSet presAssocID="{21E1D85D-8976-4C2F-9C10-168F3EB01AFE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A338211F-084A-46CB-B40C-680E26D7432B}" srcId="{DFAD3AEB-1FBE-4DCD-B5E0-6E3FDF916039}" destId="{AF8623FA-1607-4F50-A2BB-D64AEDAC91D1}" srcOrd="2" destOrd="0" parTransId="{E02A6281-88BD-486A-AF21-D02DBF2A2A89}" sibTransId="{7BC36284-A3FC-40D4-AB38-6A6E652B51CB}"/>
    <dgm:cxn modelId="{AB950D25-5D91-4E2F-B0A4-C30DAAA6061A}" type="presOf" srcId="{21E1D85D-8976-4C2F-9C10-168F3EB01AFE}" destId="{FFEE32F1-75C5-45AF-B06F-817846BF9563}" srcOrd="0" destOrd="0" presId="urn:microsoft.com/office/officeart/2005/8/layout/vList5"/>
    <dgm:cxn modelId="{DAF96B3C-315D-4C8F-932C-139C28FCAC47}" srcId="{DFAD3AEB-1FBE-4DCD-B5E0-6E3FDF916039}" destId="{0B344D33-1778-4D0B-AA31-DFD1777640ED}" srcOrd="1" destOrd="0" parTransId="{870F61F3-DC01-4E5D-8911-4B963B22AAC8}" sibTransId="{14998D48-67F7-47C5-B67F-8204082028A8}"/>
    <dgm:cxn modelId="{42DB6E3E-C047-46B4-B864-8775AEC2ECBE}" type="presOf" srcId="{50C33EFA-5895-490B-8574-ED6EC8D071EF}" destId="{11BE3B20-48BD-4700-BC53-766AE27C8DE7}" srcOrd="0" destOrd="0" presId="urn:microsoft.com/office/officeart/2005/8/layout/vList5"/>
    <dgm:cxn modelId="{7043A159-6605-45A4-8E17-7C6B9687CD78}" srcId="{DFAD3AEB-1FBE-4DCD-B5E0-6E3FDF916039}" destId="{50C33EFA-5895-490B-8574-ED6EC8D071EF}" srcOrd="0" destOrd="0" parTransId="{9877605B-F908-4EC5-9FE3-B220F9106842}" sibTransId="{F68F855E-805A-421E-8172-E7955C428694}"/>
    <dgm:cxn modelId="{3872FD7D-67E0-4435-B8FC-CC3B468489F3}" type="presOf" srcId="{0B344D33-1778-4D0B-AA31-DFD1777640ED}" destId="{C2E0B3CA-9DB4-447D-89EA-5D7257799675}" srcOrd="0" destOrd="0" presId="urn:microsoft.com/office/officeart/2005/8/layout/vList5"/>
    <dgm:cxn modelId="{0C7F14AD-D4F6-4379-96F5-AF826A508EB9}" type="presOf" srcId="{DFAD3AEB-1FBE-4DCD-B5E0-6E3FDF916039}" destId="{078B5AA3-FF19-49F9-AD62-F02DD926E3BE}" srcOrd="0" destOrd="0" presId="urn:microsoft.com/office/officeart/2005/8/layout/vList5"/>
    <dgm:cxn modelId="{609A4BD0-5ED2-468C-BBC0-A15CA770DC46}" srcId="{DFAD3AEB-1FBE-4DCD-B5E0-6E3FDF916039}" destId="{21E1D85D-8976-4C2F-9C10-168F3EB01AFE}" srcOrd="3" destOrd="0" parTransId="{E5425DF2-E279-43EC-BC75-23C5706052D9}" sibTransId="{CAA61A72-0C3D-43C1-AB8D-51702FE34365}"/>
    <dgm:cxn modelId="{164983E8-E0F9-4B80-85A2-FEA26AE2F205}" type="presOf" srcId="{AF8623FA-1607-4F50-A2BB-D64AEDAC91D1}" destId="{1BD09E09-B14B-40C8-A179-F276B46209C6}" srcOrd="0" destOrd="0" presId="urn:microsoft.com/office/officeart/2005/8/layout/vList5"/>
    <dgm:cxn modelId="{6C4EEC07-CC3E-4498-B708-B0F6F8CB6612}" type="presParOf" srcId="{078B5AA3-FF19-49F9-AD62-F02DD926E3BE}" destId="{FAD3018F-545D-4EF9-9E49-FDD6815569BD}" srcOrd="0" destOrd="0" presId="urn:microsoft.com/office/officeart/2005/8/layout/vList5"/>
    <dgm:cxn modelId="{E2BF12DF-04E9-40AE-B378-82857F3FC33D}" type="presParOf" srcId="{FAD3018F-545D-4EF9-9E49-FDD6815569BD}" destId="{11BE3B20-48BD-4700-BC53-766AE27C8DE7}" srcOrd="0" destOrd="0" presId="urn:microsoft.com/office/officeart/2005/8/layout/vList5"/>
    <dgm:cxn modelId="{101510F3-71DE-4CBC-935C-AE90CD0E1283}" type="presParOf" srcId="{078B5AA3-FF19-49F9-AD62-F02DD926E3BE}" destId="{804BBAD7-8B69-4857-874B-CEE1FF0B4724}" srcOrd="1" destOrd="0" presId="urn:microsoft.com/office/officeart/2005/8/layout/vList5"/>
    <dgm:cxn modelId="{4489302D-DE7D-49B1-B1D8-6D17BF8889B9}" type="presParOf" srcId="{078B5AA3-FF19-49F9-AD62-F02DD926E3BE}" destId="{AF6B684D-A7E9-4C50-82A1-46D4FA0D985D}" srcOrd="2" destOrd="0" presId="urn:microsoft.com/office/officeart/2005/8/layout/vList5"/>
    <dgm:cxn modelId="{74936939-BEE9-4F36-9D7C-8FC07E0EE68F}" type="presParOf" srcId="{AF6B684D-A7E9-4C50-82A1-46D4FA0D985D}" destId="{C2E0B3CA-9DB4-447D-89EA-5D7257799675}" srcOrd="0" destOrd="0" presId="urn:microsoft.com/office/officeart/2005/8/layout/vList5"/>
    <dgm:cxn modelId="{C0C88AB1-78BC-473A-B8C8-E1C705069615}" type="presParOf" srcId="{078B5AA3-FF19-49F9-AD62-F02DD926E3BE}" destId="{80CDE8CD-E3F7-4AE2-8A1D-5BF80F810F35}" srcOrd="3" destOrd="0" presId="urn:microsoft.com/office/officeart/2005/8/layout/vList5"/>
    <dgm:cxn modelId="{E56F6072-1972-414A-8822-D3762FC3A1DE}" type="presParOf" srcId="{078B5AA3-FF19-49F9-AD62-F02DD926E3BE}" destId="{573D4491-FBB1-44B0-AB57-A780792FF664}" srcOrd="4" destOrd="0" presId="urn:microsoft.com/office/officeart/2005/8/layout/vList5"/>
    <dgm:cxn modelId="{EA5FE3BD-90C8-4366-91E0-A5F044342FA4}" type="presParOf" srcId="{573D4491-FBB1-44B0-AB57-A780792FF664}" destId="{1BD09E09-B14B-40C8-A179-F276B46209C6}" srcOrd="0" destOrd="0" presId="urn:microsoft.com/office/officeart/2005/8/layout/vList5"/>
    <dgm:cxn modelId="{1F9C2BF6-FB9E-4D57-9D44-6C02A913C428}" type="presParOf" srcId="{078B5AA3-FF19-49F9-AD62-F02DD926E3BE}" destId="{F3CD77DF-B849-4B82-8792-0C0748ADDC5C}" srcOrd="5" destOrd="0" presId="urn:microsoft.com/office/officeart/2005/8/layout/vList5"/>
    <dgm:cxn modelId="{23EE45FD-978C-411F-9852-64787953D6F3}" type="presParOf" srcId="{078B5AA3-FF19-49F9-AD62-F02DD926E3BE}" destId="{AA713398-6BD9-47D5-8C25-D011295B8EBA}" srcOrd="6" destOrd="0" presId="urn:microsoft.com/office/officeart/2005/8/layout/vList5"/>
    <dgm:cxn modelId="{F00ED08E-DA01-48B5-84BF-87C3E1C115B8}" type="presParOf" srcId="{AA713398-6BD9-47D5-8C25-D011295B8EBA}" destId="{FFEE32F1-75C5-45AF-B06F-817846BF956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D30CDD-8EFD-47C8-BEFC-E135E2B6210F}">
      <dsp:nvSpPr>
        <dsp:cNvPr id="0" name=""/>
        <dsp:cNvSpPr/>
      </dsp:nvSpPr>
      <dsp:spPr>
        <a:xfrm>
          <a:off x="0" y="3569039"/>
          <a:ext cx="10515600" cy="7808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Boys Q side x3 classes (both Yr10&amp;11) IN lessons splitting the heavier group in half to ensure fair numbers/offering 3 spaces (3 members of staff)</a:t>
          </a:r>
          <a:endParaRPr lang="en-US" sz="1800" kern="1200"/>
        </a:p>
      </dsp:txBody>
      <dsp:txXfrm>
        <a:off x="0" y="3569039"/>
        <a:ext cx="10515600" cy="780818"/>
      </dsp:txXfrm>
    </dsp:sp>
    <dsp:sp modelId="{B2E8871D-D689-4ADA-9000-EC0E719980D7}">
      <dsp:nvSpPr>
        <dsp:cNvPr id="0" name=""/>
        <dsp:cNvSpPr/>
      </dsp:nvSpPr>
      <dsp:spPr>
        <a:xfrm rot="10800000">
          <a:off x="0" y="2379853"/>
          <a:ext cx="10515600" cy="1200899"/>
        </a:xfrm>
        <a:prstGeom prst="upArrowCallou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Shorter IN/OUT rotations = H/T blocks for both IN/OUT = maintain engagement</a:t>
          </a:r>
          <a:endParaRPr lang="en-US" sz="1800" kern="1200"/>
        </a:p>
      </dsp:txBody>
      <dsp:txXfrm rot="10800000">
        <a:off x="0" y="2379853"/>
        <a:ext cx="10515600" cy="780308"/>
      </dsp:txXfrm>
    </dsp:sp>
    <dsp:sp modelId="{20C4491D-AF8F-457E-BF78-04285C428830}">
      <dsp:nvSpPr>
        <dsp:cNvPr id="0" name=""/>
        <dsp:cNvSpPr/>
      </dsp:nvSpPr>
      <dsp:spPr>
        <a:xfrm rot="10800000">
          <a:off x="0" y="1190666"/>
          <a:ext cx="10515600" cy="1200899"/>
        </a:xfrm>
        <a:prstGeom prst="upArrowCallou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You will now have more of a say in your PE core curriculum. You will get to choose a pathway. Either competitive or participation.</a:t>
          </a:r>
          <a:endParaRPr lang="en-US" sz="1800" kern="1200"/>
        </a:p>
      </dsp:txBody>
      <dsp:txXfrm rot="10800000">
        <a:off x="0" y="1190666"/>
        <a:ext cx="10515600" cy="780308"/>
      </dsp:txXfrm>
    </dsp:sp>
    <dsp:sp modelId="{AA31A692-E726-4347-9F80-D5191E16F19B}">
      <dsp:nvSpPr>
        <dsp:cNvPr id="0" name=""/>
        <dsp:cNvSpPr/>
      </dsp:nvSpPr>
      <dsp:spPr>
        <a:xfrm rot="10800000">
          <a:off x="0" y="1479"/>
          <a:ext cx="10515600" cy="1200899"/>
        </a:xfrm>
        <a:prstGeom prst="upArrowCallou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Classes will now be IN/OUT at the same time </a:t>
          </a:r>
          <a:endParaRPr lang="en-US" sz="1800" kern="1200"/>
        </a:p>
      </dsp:txBody>
      <dsp:txXfrm rot="10800000">
        <a:off x="0" y="1479"/>
        <a:ext cx="10515600" cy="7803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6C1FE2-DE10-4BF4-8719-60CAA45187DE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83B8CE-D74F-4DFA-81F0-9F4B88BBC1CC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A469B8-E7B0-4E02-BD37-DA4D464ABA54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Lots of game play</a:t>
          </a:r>
          <a:endParaRPr lang="en-US" sz="1800" kern="1200"/>
        </a:p>
      </dsp:txBody>
      <dsp:txXfrm>
        <a:off x="836323" y="3399"/>
        <a:ext cx="9679276" cy="724089"/>
      </dsp:txXfrm>
    </dsp:sp>
    <dsp:sp modelId="{EE5D41EA-0C29-4CD8-81F1-A96EF2657529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AA1B91-BB3A-4A15-A2AF-25964602BE97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7AC01F-1D55-4A95-B517-022667D98863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Same teams lesson by lesson</a:t>
          </a:r>
          <a:endParaRPr lang="en-US" sz="1800" kern="1200"/>
        </a:p>
      </dsp:txBody>
      <dsp:txXfrm>
        <a:off x="836323" y="908511"/>
        <a:ext cx="9679276" cy="724089"/>
      </dsp:txXfrm>
    </dsp:sp>
    <dsp:sp modelId="{2ABCA3B4-48EB-440C-B729-3420E65A6AA5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A353A7-6CB7-47B9-B959-BD7043237EE8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0392EB-B0B8-47A1-B57A-9FFEFFD389DF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Recording results</a:t>
          </a:r>
          <a:endParaRPr lang="en-US" sz="1800" kern="1200"/>
        </a:p>
      </dsp:txBody>
      <dsp:txXfrm>
        <a:off x="836323" y="1813624"/>
        <a:ext cx="9679276" cy="724089"/>
      </dsp:txXfrm>
    </dsp:sp>
    <dsp:sp modelId="{0A22F7AA-A3A6-4DD8-A906-0105F43627CE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D37E1E-61C6-4EB2-A151-C505A7ABA66C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8B735A-E3BB-48F1-AAB2-321683F0EB60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Big H/T rolling competition</a:t>
          </a:r>
          <a:endParaRPr lang="en-US" sz="1800" kern="1200"/>
        </a:p>
      </dsp:txBody>
      <dsp:txXfrm>
        <a:off x="836323" y="2718736"/>
        <a:ext cx="9679276" cy="724089"/>
      </dsp:txXfrm>
    </dsp:sp>
    <dsp:sp modelId="{01F51052-D144-405D-839C-78F1CA8B2833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30E19D-C9A3-464A-A8F4-AB7B1EEE3FBA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0A5C92-26DF-4445-8AC7-66BDD1675BBC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If you represent the school or play competitively outside of school, you are expected to choose the competitive pathway. </a:t>
          </a:r>
          <a:endParaRPr lang="en-US" sz="1800" kern="1200"/>
        </a:p>
      </dsp:txBody>
      <dsp:txXfrm>
        <a:off x="836323" y="3623848"/>
        <a:ext cx="9679276" cy="7240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E3B20-48BD-4700-BC53-766AE27C8DE7}">
      <dsp:nvSpPr>
        <dsp:cNvPr id="0" name=""/>
        <dsp:cNvSpPr/>
      </dsp:nvSpPr>
      <dsp:spPr>
        <a:xfrm>
          <a:off x="3462528" y="1868"/>
          <a:ext cx="3895344" cy="8988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No pressure</a:t>
          </a:r>
          <a:endParaRPr lang="en-US" sz="2500" kern="1200"/>
        </a:p>
      </dsp:txBody>
      <dsp:txXfrm>
        <a:off x="3506404" y="45744"/>
        <a:ext cx="3807592" cy="811058"/>
      </dsp:txXfrm>
    </dsp:sp>
    <dsp:sp modelId="{C2E0B3CA-9DB4-447D-89EA-5D7257799675}">
      <dsp:nvSpPr>
        <dsp:cNvPr id="0" name=""/>
        <dsp:cNvSpPr/>
      </dsp:nvSpPr>
      <dsp:spPr>
        <a:xfrm>
          <a:off x="3462528" y="945619"/>
          <a:ext cx="3895344" cy="898810"/>
        </a:xfrm>
        <a:prstGeom prst="round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Enjoyment of the sport</a:t>
          </a:r>
          <a:endParaRPr lang="en-US" sz="2500" kern="1200"/>
        </a:p>
      </dsp:txBody>
      <dsp:txXfrm>
        <a:off x="3506404" y="989495"/>
        <a:ext cx="3807592" cy="811058"/>
      </dsp:txXfrm>
    </dsp:sp>
    <dsp:sp modelId="{1BD09E09-B14B-40C8-A179-F276B46209C6}">
      <dsp:nvSpPr>
        <dsp:cNvPr id="0" name=""/>
        <dsp:cNvSpPr/>
      </dsp:nvSpPr>
      <dsp:spPr>
        <a:xfrm>
          <a:off x="3462528" y="1889369"/>
          <a:ext cx="3895344" cy="898810"/>
        </a:xfrm>
        <a:prstGeom prst="round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 chance to play recreationally with friends</a:t>
          </a:r>
          <a:endParaRPr lang="en-US" sz="2500" kern="1200"/>
        </a:p>
      </dsp:txBody>
      <dsp:txXfrm>
        <a:off x="3506404" y="1933245"/>
        <a:ext cx="3807592" cy="811058"/>
      </dsp:txXfrm>
    </dsp:sp>
    <dsp:sp modelId="{FFEE32F1-75C5-45AF-B06F-817846BF9563}">
      <dsp:nvSpPr>
        <dsp:cNvPr id="0" name=""/>
        <dsp:cNvSpPr/>
      </dsp:nvSpPr>
      <dsp:spPr>
        <a:xfrm>
          <a:off x="3462528" y="2833120"/>
          <a:ext cx="3895344" cy="89881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Enjoy a range of different sports </a:t>
          </a:r>
          <a:endParaRPr lang="en-US" sz="2500" kern="1200"/>
        </a:p>
      </dsp:txBody>
      <dsp:txXfrm>
        <a:off x="3506404" y="2876996"/>
        <a:ext cx="3807592" cy="8110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71BB6-9CAD-4DC9-B1FD-DD50F57014BB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201880-288C-419B-B390-92146F3FC9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314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201880-288C-419B-B390-92146F3FC95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053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4EFCA-A3A5-A584-EB3E-FD44CA087C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1C53D8-7E94-A59B-34AE-550B3C1096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4F379-A7C7-A49F-BB63-F61102568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887364-A043-E2A4-DE13-6BBAF849D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47CB14-4FC2-230E-1B43-55E4A48C6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484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503BC-9656-4B38-1C1C-A80D0B319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41A3A-4777-53AC-9B45-66A3CCC9C6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459C8-3203-AB20-ABE0-3F4ADEEF1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1E78F4-9F8A-C7BB-E7BA-34D95914A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04BC77-1106-B522-33EB-F7FD7F38B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98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31119-B60D-55A3-4D9F-FEA911F21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03DADC-0A25-2BB0-791F-8EC7E39646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F97E2E-5056-BF11-1DE8-5C020A50E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24813-5258-28AB-9484-E385DE6A3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20C6D-E5C4-4A4A-C109-7A0D0784D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7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13881-DD24-9E96-5C12-138FF26CA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39876-2CFE-00A8-A8D5-246C49E158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DEE8E-476C-B57B-9272-1EB1FB749D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F3240-7569-5D18-1595-895A98914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6B9254-43FB-64D8-928A-AEF04561D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153790-7D77-6A0B-AEF4-1822ED08D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423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5DC81-179E-09EF-A998-F469C13EA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F228AD-2951-B1E6-E15E-FE29F6B00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7B1626-2E93-7645-1D1E-909FC9E350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794E6B-6EB6-37A0-181C-68D969CDA8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F5A405-35AD-83CF-067D-26EC061776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AEEFD2-0AF1-A3C5-6460-6AF23A6E1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3D82BF-3D9B-594E-4A36-DEC78D77F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C219A9-7E44-432A-E01A-5D625A085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581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6A308-D870-5D40-772C-0C09D691C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AA358A-164A-EA83-4FC5-A73E8211E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82015E-E0D8-B599-06F7-FACD160E2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975C35-5AF2-C331-C5A4-0A838DC10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11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93B6BE-3FEF-AFAA-9B7C-33071ECC4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C836C1-3259-679B-D55E-E841A1F5F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C53E60-F0F1-A7B0-D1F6-7DC28EB50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66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DDBC5-5B96-12F5-27A3-E68582B6F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B7450-72DF-464B-C73E-A0E81EB339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10F888-81E1-3860-81E7-9C47BB748E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449100-AF96-FA4C-1F97-6694D9831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3E839-6BC0-C595-5BD1-B853BAD32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814CEE-F610-2E7B-15AF-AED6D9F30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875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71A56-ACE7-D876-447A-8C18613AE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7E8095-59C1-DC33-6A41-7A49E1D87D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22C79C-0911-6F9A-EB9E-F462AB7F94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FB7AFE-0A9D-2346-F489-FF6B3486F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DCD4AE-A693-2887-5C41-3B44795B1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40F669-B163-63B8-F292-26B2B36D6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462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564C6-E927-5F2D-D95E-DC04BAFF0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68F82A-9E13-7D41-0F99-487A51E25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80000-073B-D526-00EB-789B659C9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4FC3F-A953-77A6-D085-EB8D6EF86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478F18-2DAB-F4EB-FCDF-7C14D5F08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154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ED40BF-0D4D-F623-31BD-2E7C18526C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BD3B93-2D9D-B006-3D27-5B2B6CE962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BBFF2E-9972-8F3C-3137-8140D5094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CE0A3-4D02-9402-ADAD-FB3380D40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F7CDA-EBD1-D30A-16B0-23E475719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251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9D30DB-0350-6996-65E8-9DCBDB6D5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AFE16B-AADD-3BD8-A4B9-F744F4236E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282BC-8CDD-BF27-BBEF-0333C0415B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5A2D64-FC51-422C-9472-E2ACEB0B7B20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75779-5211-45D8-D3D8-981F4B763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0756D6-2D06-B297-2CBE-97CD032CEE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0B5B5D-4550-41CC-B4E2-12728B95D2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771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 up view of a track and field lane in the dark">
            <a:extLst>
              <a:ext uri="{FF2B5EF4-FFF2-40B4-BE49-F238E27FC236}">
                <a16:creationId xmlns:a16="http://schemas.microsoft.com/office/drawing/2014/main" id="{A6A6469B-BDBC-0E98-3D8F-68F1E094676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5730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36771B-9BEB-4CDB-C8F2-7A3ECA43ED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KS4 Competitive &amp; Participation Pathways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E5E83B-764B-E69E-36B8-66E56A9765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September 2025</a:t>
            </a:r>
          </a:p>
        </p:txBody>
      </p:sp>
    </p:spTree>
    <p:extLst>
      <p:ext uri="{BB962C8B-B14F-4D97-AF65-F5344CB8AC3E}">
        <p14:creationId xmlns:p14="http://schemas.microsoft.com/office/powerpoint/2010/main" val="1382695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95DB9B-2CED-2223-9D14-7DD8512BA2F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t="6496" b="1850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AC604D4-7F32-2B68-1047-C9B7D5B73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Explanation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BB572A-2F08-7FFD-8D94-B4CDE41B8D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466954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476197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70697-97DC-802F-1642-49DBE3D18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Competitive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AB7C939-5D20-B85A-640A-F3A30661475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3115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201"/>
            <a:ext cx="112776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150C03-DF26-D3BA-5E32-AAC458187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990599"/>
            <a:ext cx="9906000" cy="685800"/>
          </a:xfrm>
        </p:spPr>
        <p:txBody>
          <a:bodyPr anchor="t">
            <a:normAutofit/>
          </a:bodyPr>
          <a:lstStyle/>
          <a:p>
            <a:r>
              <a:rPr lang="en-GB" sz="4000" dirty="0"/>
              <a:t>Participation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77A484D-F13B-674E-9B04-AC5562F75B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5736219"/>
              </p:ext>
            </p:extLst>
          </p:nvPr>
        </p:nvGraphicFramePr>
        <p:xfrm>
          <a:off x="685800" y="2137228"/>
          <a:ext cx="108204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9411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4CA99-F5F6-45A2-95BF-61E14EE40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293" y="-374132"/>
            <a:ext cx="11816861" cy="1325563"/>
          </a:xfrm>
        </p:spPr>
        <p:txBody>
          <a:bodyPr>
            <a:normAutofit/>
          </a:bodyPr>
          <a:lstStyle/>
          <a:p>
            <a:r>
              <a:rPr lang="en-GB" sz="3200" dirty="0"/>
              <a:t>KS4 Competitive &amp; Participation Scheme of Work – OUT – P Side  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9080E7D-111E-9894-17E4-CFB22566A6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403652"/>
              </p:ext>
            </p:extLst>
          </p:nvPr>
        </p:nvGraphicFramePr>
        <p:xfrm>
          <a:off x="91137" y="552659"/>
          <a:ext cx="12009725" cy="6249346"/>
        </p:xfrm>
        <a:graphic>
          <a:graphicData uri="http://schemas.openxmlformats.org/drawingml/2006/table">
            <a:tbl>
              <a:tblPr/>
              <a:tblGrid>
                <a:gridCol w="2876851">
                  <a:extLst>
                    <a:ext uri="{9D8B030D-6E8A-4147-A177-3AD203B41FA5}">
                      <a16:colId xmlns:a16="http://schemas.microsoft.com/office/drawing/2014/main" val="636672387"/>
                    </a:ext>
                  </a:extLst>
                </a:gridCol>
                <a:gridCol w="3424829">
                  <a:extLst>
                    <a:ext uri="{9D8B030D-6E8A-4147-A177-3AD203B41FA5}">
                      <a16:colId xmlns:a16="http://schemas.microsoft.com/office/drawing/2014/main" val="2593311020"/>
                    </a:ext>
                  </a:extLst>
                </a:gridCol>
                <a:gridCol w="3424829">
                  <a:extLst>
                    <a:ext uri="{9D8B030D-6E8A-4147-A177-3AD203B41FA5}">
                      <a16:colId xmlns:a16="http://schemas.microsoft.com/office/drawing/2014/main" val="2820530240"/>
                    </a:ext>
                  </a:extLst>
                </a:gridCol>
                <a:gridCol w="2283216">
                  <a:extLst>
                    <a:ext uri="{9D8B030D-6E8A-4147-A177-3AD203B41FA5}">
                      <a16:colId xmlns:a16="http://schemas.microsoft.com/office/drawing/2014/main" val="1385598411"/>
                    </a:ext>
                  </a:extLst>
                </a:gridCol>
              </a:tblGrid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Competitive: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Facility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Time of Year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Duration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7821306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Rugby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Twyford Field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Sept - Oct 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908301"/>
                  </a:ext>
                </a:extLst>
              </a:tr>
              <a:tr h="35962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Handball/Howlerball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Netball Courts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Oct H/T - Christmas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9973873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Football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3G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Christmas - Feb 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9765927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Choice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?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Feb H/T - Easter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9632881"/>
                  </a:ext>
                </a:extLst>
              </a:tr>
              <a:tr h="225058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1842638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Summer: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Facility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TIme of Year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Duration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64119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Tennis - IN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Tennis Courts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Easter - May H/T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3338833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Cricket - OUT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Wargrave Field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Easter - May H/T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6909275"/>
                  </a:ext>
                </a:extLst>
              </a:tr>
              <a:tr h="35962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Athletics - IN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Twyford Field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May H/T - Summer Hols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3653360"/>
                  </a:ext>
                </a:extLst>
              </a:tr>
              <a:tr h="35962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Softball - OUT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Wargrave/Twyford Field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May H/T - Summer Hols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014650"/>
                  </a:ext>
                </a:extLst>
              </a:tr>
              <a:tr h="225058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199474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Participation: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Facility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TIme of Year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Duration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3362629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Football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3G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Sept - Oct 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1216320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Rugby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Twyford Field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Oct H/T - Christmas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0631246"/>
                  </a:ext>
                </a:extLst>
              </a:tr>
              <a:tr h="35962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Handball/Howlerball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Netball Courts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Christmas - Feb 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1085690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Choice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?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Feb H/T - Easter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2184645"/>
                  </a:ext>
                </a:extLst>
              </a:tr>
              <a:tr h="225058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7761345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Summer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Facility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TIme of Year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Duration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603419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Tennis - IN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Tennis Courts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Easter - May H/T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146185"/>
                  </a:ext>
                </a:extLst>
              </a:tr>
              <a:tr h="24403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Cricket - OUT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Wargrave Field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Easter - May H/T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505943"/>
                  </a:ext>
                </a:extLst>
              </a:tr>
              <a:tr h="35962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Athletics - IN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Twyford Field 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May H/T - Summer Hols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422467"/>
                  </a:ext>
                </a:extLst>
              </a:tr>
              <a:tr h="35962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Softball - OUT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Wargrave/Twyford Field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May H/T - Summer Hols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H/T</a:t>
                      </a:r>
                    </a:p>
                  </a:txBody>
                  <a:tcPr marL="7033" marR="7033" marT="4689" marB="4689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2246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7801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88F82-B447-34EF-7450-601F9F656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718" y="-419438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/>
              <a:t>KS4 Competitive &amp; Participation Scheme of Work – IN – P Side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FB80ABD-E180-ABFA-2C9D-9A0C48B67C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652575"/>
              </p:ext>
            </p:extLst>
          </p:nvPr>
        </p:nvGraphicFramePr>
        <p:xfrm>
          <a:off x="132303" y="472271"/>
          <a:ext cx="11927393" cy="6294700"/>
        </p:xfrm>
        <a:graphic>
          <a:graphicData uri="http://schemas.openxmlformats.org/drawingml/2006/table">
            <a:tbl>
              <a:tblPr/>
              <a:tblGrid>
                <a:gridCol w="2993014">
                  <a:extLst>
                    <a:ext uri="{9D8B030D-6E8A-4147-A177-3AD203B41FA5}">
                      <a16:colId xmlns:a16="http://schemas.microsoft.com/office/drawing/2014/main" val="3678763801"/>
                    </a:ext>
                  </a:extLst>
                </a:gridCol>
                <a:gridCol w="3350393">
                  <a:extLst>
                    <a:ext uri="{9D8B030D-6E8A-4147-A177-3AD203B41FA5}">
                      <a16:colId xmlns:a16="http://schemas.microsoft.com/office/drawing/2014/main" val="2450387572"/>
                    </a:ext>
                  </a:extLst>
                </a:gridCol>
                <a:gridCol w="3350393">
                  <a:extLst>
                    <a:ext uri="{9D8B030D-6E8A-4147-A177-3AD203B41FA5}">
                      <a16:colId xmlns:a16="http://schemas.microsoft.com/office/drawing/2014/main" val="526776529"/>
                    </a:ext>
                  </a:extLst>
                </a:gridCol>
                <a:gridCol w="2233593">
                  <a:extLst>
                    <a:ext uri="{9D8B030D-6E8A-4147-A177-3AD203B41FA5}">
                      <a16:colId xmlns:a16="http://schemas.microsoft.com/office/drawing/2014/main" val="2581400803"/>
                    </a:ext>
                  </a:extLst>
                </a:gridCol>
              </a:tblGrid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 dirty="0">
                          <a:effectLst/>
                        </a:rPr>
                        <a:t>Competitive: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Facility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TIme of Year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Duration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3813746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Table Tennis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Gym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Sept - Oct 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8488420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Basketball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Sports Hall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Oct H/T - Christmas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9669996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Fitness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Fitness Suite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Christmas - Feb 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6504975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Badminton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Sports Hall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Feb H/T - Easter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720062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6464350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Summer: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Facility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TIme of Year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Duration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1984033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Tennis - IN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Tennis Courts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Easter - May H/T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837751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Cricket - OUT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Wargrave Field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Easter - May H/T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2225816"/>
                  </a:ext>
                </a:extLst>
              </a:tr>
              <a:tr h="32959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Athletics - IN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Twyford Field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May H/T - Summer Hols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5264452"/>
                  </a:ext>
                </a:extLst>
              </a:tr>
              <a:tr h="32959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Softball - OUT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Wargrave/Twyford Field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May H/T - Summer Hols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989611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1291757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Participation: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Facility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TIme of Year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Duration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831970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Basketball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Sports Hall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Sept - Oct 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361576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Table Tennis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Gym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Oct H/T - Christmas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4355701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Badminton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Sports Hall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Christmas - Feb 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3487319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Fitness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Fitness Suite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Feb H/T - Easter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3933430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400">
                        <a:effectLst/>
                      </a:endParaRP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550212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Summer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Facility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 dirty="0" err="1">
                          <a:effectLst/>
                        </a:rPr>
                        <a:t>TIme</a:t>
                      </a:r>
                      <a:r>
                        <a:rPr lang="en-GB" sz="1400" b="1" dirty="0">
                          <a:effectLst/>
                        </a:rPr>
                        <a:t> of Year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b="1">
                          <a:effectLst/>
                        </a:rPr>
                        <a:t>Duration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0880900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Tennis - IN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Tennis Courts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Easter - May H/T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6311197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Cricket - OUT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Wargrave Field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Easter - May H/T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009788"/>
                  </a:ext>
                </a:extLst>
              </a:tr>
              <a:tr h="32959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Athletics - IN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Twyford Field 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May H/T - Summer Hols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0466610"/>
                  </a:ext>
                </a:extLst>
              </a:tr>
              <a:tr h="329593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Softball - OUT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Wargrave/Twyford Field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>
                          <a:effectLst/>
                        </a:rPr>
                        <a:t>May H/T - Summer Hols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400" dirty="0">
                          <a:effectLst/>
                        </a:rPr>
                        <a:t>H/T</a:t>
                      </a:r>
                    </a:p>
                  </a:txBody>
                  <a:tcPr marL="7317" marR="7317" marT="4878" marB="4878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709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0329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37311-8BA3-4472-498A-AA9217892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F400D-9FEB-FF25-98E0-45877FBB8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293" y="-374132"/>
            <a:ext cx="11816861" cy="1325563"/>
          </a:xfrm>
        </p:spPr>
        <p:txBody>
          <a:bodyPr>
            <a:normAutofit/>
          </a:bodyPr>
          <a:lstStyle/>
          <a:p>
            <a:r>
              <a:rPr lang="en-GB" sz="3200" dirty="0"/>
              <a:t>KS4 Competitive &amp; Participation Scheme of Work – OUT – Q Side  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08D131F-93B3-14DB-85C8-9644F89DD3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982209"/>
              </p:ext>
            </p:extLst>
          </p:nvPr>
        </p:nvGraphicFramePr>
        <p:xfrm>
          <a:off x="1" y="510920"/>
          <a:ext cx="12103510" cy="6307955"/>
        </p:xfrm>
        <a:graphic>
          <a:graphicData uri="http://schemas.openxmlformats.org/drawingml/2006/table">
            <a:tbl>
              <a:tblPr/>
              <a:tblGrid>
                <a:gridCol w="3252681">
                  <a:extLst>
                    <a:ext uri="{9D8B030D-6E8A-4147-A177-3AD203B41FA5}">
                      <a16:colId xmlns:a16="http://schemas.microsoft.com/office/drawing/2014/main" val="4171664445"/>
                    </a:ext>
                  </a:extLst>
                </a:gridCol>
                <a:gridCol w="3319060">
                  <a:extLst>
                    <a:ext uri="{9D8B030D-6E8A-4147-A177-3AD203B41FA5}">
                      <a16:colId xmlns:a16="http://schemas.microsoft.com/office/drawing/2014/main" val="3368991069"/>
                    </a:ext>
                  </a:extLst>
                </a:gridCol>
                <a:gridCol w="3319060">
                  <a:extLst>
                    <a:ext uri="{9D8B030D-6E8A-4147-A177-3AD203B41FA5}">
                      <a16:colId xmlns:a16="http://schemas.microsoft.com/office/drawing/2014/main" val="229215832"/>
                    </a:ext>
                  </a:extLst>
                </a:gridCol>
                <a:gridCol w="2212709">
                  <a:extLst>
                    <a:ext uri="{9D8B030D-6E8A-4147-A177-3AD203B41FA5}">
                      <a16:colId xmlns:a16="http://schemas.microsoft.com/office/drawing/2014/main" val="4056695531"/>
                    </a:ext>
                  </a:extLst>
                </a:gridCol>
              </a:tblGrid>
              <a:tr h="1795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Competitive: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481316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Rugby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Twyford Field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Sept - Oct 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960573"/>
                  </a:ext>
                </a:extLst>
              </a:tr>
              <a:tr h="2889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Handball/Howlerball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Netball Courts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Oct H/T - Christmas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684808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Football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3G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Christmas - Feb 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6298790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Choice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?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Feb H/T - Easter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039851"/>
                  </a:ext>
                </a:extLst>
              </a:tr>
              <a:tr h="1795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 dirty="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362332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Competitive 2: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3383164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Rugby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Twyford Field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Sept - Oct 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2601280"/>
                  </a:ext>
                </a:extLst>
              </a:tr>
              <a:tr h="2889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Handball/Howlerball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Netball Courts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Oct H/T - Christmas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547806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Football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3G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Christmas - Feb 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875090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Choice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?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Feb H/T - Easter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3953193"/>
                  </a:ext>
                </a:extLst>
              </a:tr>
              <a:tr h="1795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3912628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Summer: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 dirty="0" err="1">
                          <a:effectLst/>
                        </a:rPr>
                        <a:t>TIme</a:t>
                      </a:r>
                      <a:r>
                        <a:rPr lang="en-GB" sz="1200" b="1" dirty="0">
                          <a:effectLst/>
                        </a:rPr>
                        <a:t> of Year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5359129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Tennis - IN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Tennis Courts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Easter - May H/T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143168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Cricket - OUT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Wargrave Field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Easter - May H/T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370259"/>
                  </a:ext>
                </a:extLst>
              </a:tr>
              <a:tr h="2889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Athletics - IN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Twyford Field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May H/T - Summer Hols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000623"/>
                  </a:ext>
                </a:extLst>
              </a:tr>
              <a:tr h="2889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Softball - OUT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Wargrave/Twyford Field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May H/T - Summer Hols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3468222"/>
                  </a:ext>
                </a:extLst>
              </a:tr>
              <a:tr h="1795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6325431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Participation: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0114041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Football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3G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Sept - Oct 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7352105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Rugby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Twyford Field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Oct H/T - Christmas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1406484"/>
                  </a:ext>
                </a:extLst>
              </a:tr>
              <a:tr h="2889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Handball/Howlerball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Netball Courts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Christmas - Feb 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2494215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Choice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?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Feb H/T - Easter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0579975"/>
                  </a:ext>
                </a:extLst>
              </a:tr>
              <a:tr h="1795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4345088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Summer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325344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Tennis - IN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Tennis Courts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Easter - May H/T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5567423"/>
                  </a:ext>
                </a:extLst>
              </a:tr>
              <a:tr h="196074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Cricket - OUT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Wargrave Field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Easter - May H/T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0675449"/>
                  </a:ext>
                </a:extLst>
              </a:tr>
              <a:tr h="2889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Athletics - IN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Twyford Field 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May H/T - Summer Hols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0162055"/>
                  </a:ext>
                </a:extLst>
              </a:tr>
              <a:tr h="288951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Softball - OUT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Wargrave/Twyford Field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May H/T - Summer Hols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H/T</a:t>
                      </a:r>
                    </a:p>
                  </a:txBody>
                  <a:tcPr marL="5646" marR="5646" marT="3764" marB="376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4998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6794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283774-B5E5-50AB-B5BB-0C5EF32D8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FDD56-79F9-327A-859A-37A775E6D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718" y="-419438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/>
              <a:t>KS4 Competitive &amp; Participation Scheme of Work – IN – Q Side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F5E375-68CE-325C-805A-C92DC29F75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933245"/>
              </p:ext>
            </p:extLst>
          </p:nvPr>
        </p:nvGraphicFramePr>
        <p:xfrm>
          <a:off x="110531" y="443900"/>
          <a:ext cx="12192001" cy="6270446"/>
        </p:xfrm>
        <a:graphic>
          <a:graphicData uri="http://schemas.openxmlformats.org/drawingml/2006/table">
            <a:tbl>
              <a:tblPr/>
              <a:tblGrid>
                <a:gridCol w="3276463">
                  <a:extLst>
                    <a:ext uri="{9D8B030D-6E8A-4147-A177-3AD203B41FA5}">
                      <a16:colId xmlns:a16="http://schemas.microsoft.com/office/drawing/2014/main" val="4202865381"/>
                    </a:ext>
                  </a:extLst>
                </a:gridCol>
                <a:gridCol w="3343324">
                  <a:extLst>
                    <a:ext uri="{9D8B030D-6E8A-4147-A177-3AD203B41FA5}">
                      <a16:colId xmlns:a16="http://schemas.microsoft.com/office/drawing/2014/main" val="1520442979"/>
                    </a:ext>
                  </a:extLst>
                </a:gridCol>
                <a:gridCol w="3343324">
                  <a:extLst>
                    <a:ext uri="{9D8B030D-6E8A-4147-A177-3AD203B41FA5}">
                      <a16:colId xmlns:a16="http://schemas.microsoft.com/office/drawing/2014/main" val="4104864342"/>
                    </a:ext>
                  </a:extLst>
                </a:gridCol>
                <a:gridCol w="2228890">
                  <a:extLst>
                    <a:ext uri="{9D8B030D-6E8A-4147-A177-3AD203B41FA5}">
                      <a16:colId xmlns:a16="http://schemas.microsoft.com/office/drawing/2014/main" val="2865855125"/>
                    </a:ext>
                  </a:extLst>
                </a:gridCol>
              </a:tblGrid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Competitive: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302558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Table Tennis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Gym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Sept - Oct 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9051454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Basketball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Sports Hall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Oct H/T - Christmas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6475331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Fitness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Fitness Suite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Christmas - Feb 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747978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Badminton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Sports Hall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Feb H/T - Easter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1342806"/>
                  </a:ext>
                </a:extLst>
              </a:tr>
              <a:tr h="18169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494224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Competitive 2: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600755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Fitness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Fitness Suite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Sept - Oct 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6664322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Table Tennis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Gym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Oct H/T - Christmas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7108549"/>
                  </a:ext>
                </a:extLst>
              </a:tr>
              <a:tr h="291556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Basketball/Badminton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Sports Hall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Christmas - Feb 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9218910"/>
                  </a:ext>
                </a:extLst>
              </a:tr>
              <a:tr h="291556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Dogdeball/Benchball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Gym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Feb H/T - Easter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0764087"/>
                  </a:ext>
                </a:extLst>
              </a:tr>
              <a:tr h="18169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074958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Summer: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746915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Tennis - IN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Tennis Courts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Easter - May H/T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240725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Cricket - OUT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Wargrave Field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Easter - May H/T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5256666"/>
                  </a:ext>
                </a:extLst>
              </a:tr>
              <a:tr h="291556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Athletics - IN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Twyford Field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May H/T - Summer Hols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498071"/>
                  </a:ext>
                </a:extLst>
              </a:tr>
              <a:tr h="291556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Softball - OUT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Wargrave/Twyford Field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May H/T - Summer Hols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0331179"/>
                  </a:ext>
                </a:extLst>
              </a:tr>
              <a:tr h="18169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187713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Participation: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9577608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Basketball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Sports Hall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Sept - Oct 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0019016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Fitness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Fitness Suite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Oct H/T - Christmas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6807639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Table Tennis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Gym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Christmas - Feb 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306904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Fitness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Fitness Suite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Feb H/T - Easter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7786319"/>
                  </a:ext>
                </a:extLst>
              </a:tr>
              <a:tr h="18169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endParaRPr lang="en-GB" sz="1200">
                        <a:effectLst/>
                      </a:endParaRP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7446771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Summer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Facility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TIme of Year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b="1">
                          <a:effectLst/>
                        </a:rPr>
                        <a:t>Duration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8708839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Tennis - IN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Tennis Courts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Easter - May H/T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009936"/>
                  </a:ext>
                </a:extLst>
              </a:tr>
              <a:tr h="197842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Cricket - OUT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Wargrave Field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Easter - May H/T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771271"/>
                  </a:ext>
                </a:extLst>
              </a:tr>
              <a:tr h="291556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Athletics - IN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Twyford Field 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May H/T - Summer Hols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955065"/>
                  </a:ext>
                </a:extLst>
              </a:tr>
              <a:tr h="291556"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Softball - OUT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Wargrave/Twyford Field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>
                          <a:effectLst/>
                        </a:rPr>
                        <a:t>May H/T - Summer Hols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>
                        <a:buNone/>
                      </a:pPr>
                      <a:r>
                        <a:rPr lang="en-GB" sz="1200" dirty="0">
                          <a:effectLst/>
                        </a:rPr>
                        <a:t>H/T</a:t>
                      </a:r>
                    </a:p>
                  </a:txBody>
                  <a:tcPr marL="5736" marR="5736" marT="3824" marB="3824" anchor="b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32893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0938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1268</TotalTime>
  <Words>1290</Words>
  <Application>Microsoft Office PowerPoint</Application>
  <PresentationFormat>Widescreen</PresentationFormat>
  <Paragraphs>383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Office Theme</vt:lpstr>
      <vt:lpstr>KS4 Competitive &amp; Participation Pathways </vt:lpstr>
      <vt:lpstr>Explanation </vt:lpstr>
      <vt:lpstr>Competitive </vt:lpstr>
      <vt:lpstr>Participation </vt:lpstr>
      <vt:lpstr>KS4 Competitive &amp; Participation Scheme of Work – OUT – P Side   </vt:lpstr>
      <vt:lpstr>KS4 Competitive &amp; Participation Scheme of Work – IN – P Side </vt:lpstr>
      <vt:lpstr>KS4 Competitive &amp; Participation Scheme of Work – OUT – Q Side   </vt:lpstr>
      <vt:lpstr>KS4 Competitive &amp; Participation Scheme of Work – IN – Q Side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Carter</dc:creator>
  <cp:lastModifiedBy>Daniel Carter</cp:lastModifiedBy>
  <cp:revision>1</cp:revision>
  <dcterms:created xsi:type="dcterms:W3CDTF">2025-09-02T10:32:17Z</dcterms:created>
  <dcterms:modified xsi:type="dcterms:W3CDTF">2025-09-03T07:41:16Z</dcterms:modified>
</cp:coreProperties>
</file>